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5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6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6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588" y="114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0613E-0188-47B4-9424-7CDF564FD8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A4D2A-5B5F-4EC3-B2B5-17B286D56C7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2">
                  <a:lumMod val="40000"/>
                  <a:lumOff val="60000"/>
                </a:schemeClr>
              </a:solidFill>
            </a:rPr>
            <a:t>    </a:t>
          </a:r>
          <a:r>
            <a:rPr lang="en-US" b="1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Страх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и </a:t>
          </a:r>
          <a:r>
            <a:rPr lang="en-US" b="1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тревога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в 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стрессовой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ситуации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 —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это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части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эволюционного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механизма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.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Для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нашего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мозга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оценка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знаний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равна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угрозе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социальному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статусу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: «А 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что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подумают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родители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?», «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Все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сдадут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, а я 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провалюсь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» и т. п.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То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 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есть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,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по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 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сути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,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это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нормальная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,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природно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обусловленная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реакция</a:t>
          </a:r>
          <a:r>
            <a:rPr lang="en-US" dirty="0" smtClean="0">
              <a:solidFill>
                <a:schemeClr val="bg2">
                  <a:lumMod val="40000"/>
                  <a:lumOff val="60000"/>
                </a:schemeClr>
              </a:solidFill>
            </a:rPr>
            <a:t>.</a:t>
          </a:r>
          <a:endParaRPr lang="ru-RU" dirty="0">
            <a:solidFill>
              <a:schemeClr val="bg2">
                <a:lumMod val="40000"/>
                <a:lumOff val="60000"/>
              </a:schemeClr>
            </a:solidFill>
          </a:endParaRPr>
        </a:p>
      </dgm:t>
    </dgm:pt>
    <dgm:pt modelId="{F6717BF7-B267-48D3-96D1-AEC0B1F83AD8}" type="parTrans" cxnId="{D6BBEFF7-6B8E-4D26-8C34-7746F65E0C46}">
      <dgm:prSet/>
      <dgm:spPr/>
      <dgm:t>
        <a:bodyPr/>
        <a:lstStyle/>
        <a:p>
          <a:endParaRPr lang="ru-RU"/>
        </a:p>
      </dgm:t>
    </dgm:pt>
    <dgm:pt modelId="{85E9C935-5BCA-42BE-81C0-C0145FE819E2}" type="sibTrans" cxnId="{D6BBEFF7-6B8E-4D26-8C34-7746F65E0C46}">
      <dgm:prSet/>
      <dgm:spPr/>
      <dgm:t>
        <a:bodyPr/>
        <a:lstStyle/>
        <a:p>
          <a:endParaRPr lang="ru-RU"/>
        </a:p>
      </dgm:t>
    </dgm:pt>
    <dgm:pt modelId="{D6AA715F-944D-4465-994F-3E5B1B5A3946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  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Но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 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при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этом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испытываемый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стресс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в 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первую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очередь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влияет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на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 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нас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на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 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физиологическом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уровне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 —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кортизол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(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гормон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стресса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)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ухудшает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память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и 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концентрацию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, а 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адреналин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вызывает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тремор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,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потливость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и «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пустоту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в 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голове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».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Помимо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этого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в 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игру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вступают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когнитивные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искажения</a:t>
          </a:r>
          <a:r>
            <a:rPr lang="en-US" sz="2000" dirty="0" smtClean="0">
              <a:solidFill>
                <a:schemeClr val="bg2">
                  <a:lumMod val="40000"/>
                  <a:lumOff val="60000"/>
                </a:schemeClr>
              </a:solidFill>
            </a:rPr>
            <a:t>.</a:t>
          </a:r>
          <a:endParaRPr lang="ru-RU" sz="2000" dirty="0">
            <a:solidFill>
              <a:schemeClr val="bg2">
                <a:lumMod val="40000"/>
                <a:lumOff val="60000"/>
              </a:schemeClr>
            </a:solidFill>
          </a:endParaRPr>
        </a:p>
      </dgm:t>
    </dgm:pt>
    <dgm:pt modelId="{41BA6785-896B-416A-BCF4-0CAC81726B0F}" type="parTrans" cxnId="{683F0BC3-0E37-4769-B5EB-6F83ABC7F176}">
      <dgm:prSet/>
      <dgm:spPr/>
      <dgm:t>
        <a:bodyPr/>
        <a:lstStyle/>
        <a:p>
          <a:endParaRPr lang="ru-RU"/>
        </a:p>
      </dgm:t>
    </dgm:pt>
    <dgm:pt modelId="{108B8F7D-6A87-495A-A732-A50798FEC640}" type="sibTrans" cxnId="{683F0BC3-0E37-4769-B5EB-6F83ABC7F176}">
      <dgm:prSet/>
      <dgm:spPr/>
      <dgm:t>
        <a:bodyPr/>
        <a:lstStyle/>
        <a:p>
          <a:endParaRPr lang="ru-RU"/>
        </a:p>
      </dgm:t>
    </dgm:pt>
    <dgm:pt modelId="{3F908C51-D8E7-44C9-8797-9B001BE11D06}" type="pres">
      <dgm:prSet presAssocID="{21C0613E-0188-47B4-9424-7CDF564FD8E8}" presName="linear" presStyleCnt="0">
        <dgm:presLayoutVars>
          <dgm:animLvl val="lvl"/>
          <dgm:resizeHandles val="exact"/>
        </dgm:presLayoutVars>
      </dgm:prSet>
      <dgm:spPr/>
    </dgm:pt>
    <dgm:pt modelId="{8B412D22-C288-4BE7-9EDD-DF156FFB0C36}" type="pres">
      <dgm:prSet presAssocID="{250A4D2A-5B5F-4EC3-B2B5-17B286D56C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B7324F-FF8D-410F-A3E4-63B51245D664}" type="pres">
      <dgm:prSet presAssocID="{85E9C935-5BCA-42BE-81C0-C0145FE819E2}" presName="spacer" presStyleCnt="0"/>
      <dgm:spPr/>
    </dgm:pt>
    <dgm:pt modelId="{987605A2-7878-4EAC-93AD-77ABBF5045FA}" type="pres">
      <dgm:prSet presAssocID="{D6AA715F-944D-4465-994F-3E5B1B5A394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83F0BC3-0E37-4769-B5EB-6F83ABC7F176}" srcId="{21C0613E-0188-47B4-9424-7CDF564FD8E8}" destId="{D6AA715F-944D-4465-994F-3E5B1B5A3946}" srcOrd="1" destOrd="0" parTransId="{41BA6785-896B-416A-BCF4-0CAC81726B0F}" sibTransId="{108B8F7D-6A87-495A-A732-A50798FEC640}"/>
    <dgm:cxn modelId="{432723FF-CB8F-4E74-B0CF-797624551C53}" type="presOf" srcId="{250A4D2A-5B5F-4EC3-B2B5-17B286D56C7D}" destId="{8B412D22-C288-4BE7-9EDD-DF156FFB0C36}" srcOrd="0" destOrd="0" presId="urn:microsoft.com/office/officeart/2005/8/layout/vList2"/>
    <dgm:cxn modelId="{03B6DC00-6AFB-4F0A-AE41-867B4EC0624E}" type="presOf" srcId="{21C0613E-0188-47B4-9424-7CDF564FD8E8}" destId="{3F908C51-D8E7-44C9-8797-9B001BE11D06}" srcOrd="0" destOrd="0" presId="urn:microsoft.com/office/officeart/2005/8/layout/vList2"/>
    <dgm:cxn modelId="{F9B62699-F0FB-4E42-A219-3D5BFF6F50F6}" type="presOf" srcId="{D6AA715F-944D-4465-994F-3E5B1B5A3946}" destId="{987605A2-7878-4EAC-93AD-77ABBF5045FA}" srcOrd="0" destOrd="0" presId="urn:microsoft.com/office/officeart/2005/8/layout/vList2"/>
    <dgm:cxn modelId="{D6BBEFF7-6B8E-4D26-8C34-7746F65E0C46}" srcId="{21C0613E-0188-47B4-9424-7CDF564FD8E8}" destId="{250A4D2A-5B5F-4EC3-B2B5-17B286D56C7D}" srcOrd="0" destOrd="0" parTransId="{F6717BF7-B267-48D3-96D1-AEC0B1F83AD8}" sibTransId="{85E9C935-5BCA-42BE-81C0-C0145FE819E2}"/>
    <dgm:cxn modelId="{AB642247-3FEA-49A9-AA21-256CE6E0BBC9}" type="presParOf" srcId="{3F908C51-D8E7-44C9-8797-9B001BE11D06}" destId="{8B412D22-C288-4BE7-9EDD-DF156FFB0C36}" srcOrd="0" destOrd="0" presId="urn:microsoft.com/office/officeart/2005/8/layout/vList2"/>
    <dgm:cxn modelId="{73802F64-A353-48E3-B5C8-FB66787694C7}" type="presParOf" srcId="{3F908C51-D8E7-44C9-8797-9B001BE11D06}" destId="{DCB7324F-FF8D-410F-A3E4-63B51245D664}" srcOrd="1" destOrd="0" presId="urn:microsoft.com/office/officeart/2005/8/layout/vList2"/>
    <dgm:cxn modelId="{1816DDAC-0F7B-4008-887B-18EA55CE2BDC}" type="presParOf" srcId="{3F908C51-D8E7-44C9-8797-9B001BE11D06}" destId="{987605A2-7878-4EAC-93AD-77ABBF5045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12D22-C288-4BE7-9EDD-DF156FFB0C36}">
      <dsp:nvSpPr>
        <dsp:cNvPr id="0" name=""/>
        <dsp:cNvSpPr/>
      </dsp:nvSpPr>
      <dsp:spPr>
        <a:xfrm>
          <a:off x="0" y="9446"/>
          <a:ext cx="9770225" cy="1818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   </a:t>
          </a:r>
          <a:r>
            <a:rPr lang="en-US" sz="2100" b="1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Страх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и </a:t>
          </a:r>
          <a:r>
            <a:rPr lang="en-US" sz="2100" b="1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тревога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в 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стрессовой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ситуации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 —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это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части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эволюционного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механизма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.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Для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нашего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мозга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оценка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знаний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равна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угрозе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социальному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статусу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: «А 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что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подумают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родители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?», «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Все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сдадут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, а я 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провалюсь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» и т. п.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То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 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есть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,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по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 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сути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,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это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нормальная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,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природно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обусловленная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1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реакция</a:t>
          </a:r>
          <a:r>
            <a:rPr lang="en-US" sz="21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.</a:t>
          </a:r>
          <a:endParaRPr lang="ru-RU" sz="2100" kern="1200" dirty="0">
            <a:solidFill>
              <a:schemeClr val="bg2">
                <a:lumMod val="40000"/>
                <a:lumOff val="60000"/>
              </a:schemeClr>
            </a:solidFill>
          </a:endParaRPr>
        </a:p>
      </dsp:txBody>
      <dsp:txXfrm>
        <a:off x="88756" y="98202"/>
        <a:ext cx="9592713" cy="1640667"/>
      </dsp:txXfrm>
    </dsp:sp>
    <dsp:sp modelId="{987605A2-7878-4EAC-93AD-77ABBF5045FA}">
      <dsp:nvSpPr>
        <dsp:cNvPr id="0" name=""/>
        <dsp:cNvSpPr/>
      </dsp:nvSpPr>
      <dsp:spPr>
        <a:xfrm>
          <a:off x="0" y="1888106"/>
          <a:ext cx="9770225" cy="1818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  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Но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 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при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этом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испытываемый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стресс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в 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первую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очередь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влияет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на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 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нас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на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 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физиологическом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уровне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 —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кортизол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(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гормон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стресса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)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ухудшает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память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и 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концентрацию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, а 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адреналин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вызывает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тремор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,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потливость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и «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пустоту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в 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голове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».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Помимо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этого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в 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игру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вступают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когнитивные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искажения</a:t>
          </a:r>
          <a:r>
            <a:rPr lang="en-US" sz="20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.</a:t>
          </a:r>
          <a:endParaRPr lang="ru-RU" sz="2000" kern="1200" dirty="0">
            <a:solidFill>
              <a:schemeClr val="bg2">
                <a:lumMod val="40000"/>
                <a:lumOff val="60000"/>
              </a:schemeClr>
            </a:solidFill>
          </a:endParaRPr>
        </a:p>
      </dsp:txBody>
      <dsp:txXfrm>
        <a:off x="88756" y="1976862"/>
        <a:ext cx="9592713" cy="1640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6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7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8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9060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39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8289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6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62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43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5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6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2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8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5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2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0FBDFE-C587-4B4C-A407-44438C67B59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73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65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3" y="491201"/>
            <a:ext cx="9617825" cy="2285249"/>
          </a:xfr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ctr"/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en-US" alt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пережить</a:t>
            </a:r>
            <a:r>
              <a:rPr lang="en-US" alt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экзамены</a:t>
            </a:r>
            <a:r>
              <a:rPr lang="en-US" alt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alt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en-US" alt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сойти</a:t>
            </a:r>
            <a:r>
              <a:rPr lang="en-US" alt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alt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ума</a:t>
            </a:r>
            <a:r>
              <a:rPr lang="en-US" alt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4" name="Замещающее содержимое 3" descr="scale_120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3360" y="3361479"/>
            <a:ext cx="5245332" cy="3028239"/>
          </a:xfrm>
          <a:prstGeom prst="rect">
            <a:avLst/>
          </a:prstGeom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2" y="5170517"/>
            <a:ext cx="1698765" cy="146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7" y="603097"/>
            <a:ext cx="9924703" cy="334914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Наступает</a:t>
            </a:r>
            <a:r>
              <a:rPr lang="en-US" alt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важный</a:t>
            </a:r>
            <a:r>
              <a:rPr lang="en-US" alt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момент</a:t>
            </a:r>
            <a:r>
              <a:rPr lang="en-US" alt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в</a:t>
            </a:r>
            <a:r>
              <a:rPr lang="en-US" alt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вашей</a:t>
            </a:r>
            <a:r>
              <a:rPr lang="en-US" alt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школьной</a:t>
            </a:r>
            <a:r>
              <a:rPr lang="en-US" alt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жизни</a:t>
            </a:r>
            <a:r>
              <a:rPr lang="en-US" alt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— </a:t>
            </a:r>
            <a:r>
              <a:rPr lang="en-US" altLang="en-US" sz="32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время</a:t>
            </a:r>
            <a:r>
              <a:rPr lang="en-US" alt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ОГЭ</a:t>
            </a:r>
            <a:r>
              <a:rPr lang="en-US" alt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. </a:t>
            </a:r>
            <a:endParaRPr lang="en-US" altLang="ru-RU" sz="3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31024" y="1487977"/>
            <a:ext cx="10232275" cy="49439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</a:t>
            </a:r>
            <a:r>
              <a:rPr lang="en-US" altLang="ru-RU" sz="2800" b="1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многому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научились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en-US" alt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становились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умнее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сильнее</a:t>
            </a:r>
            <a:endParaRPr lang="en-US" alt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вложили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</a:t>
            </a:r>
            <a:endParaRPr lang="ru-RU" alt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alt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</a:t>
            </a:r>
            <a:r>
              <a:rPr lang="ru-RU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</a:t>
            </a:r>
            <a:r>
              <a:rPr lang="en-US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Ясной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головы</a:t>
            </a:r>
            <a:endParaRPr lang="en-US" alt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Уверенности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</a:t>
            </a:r>
            <a:endParaRPr lang="en-US" alt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Спокойствия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сосредоточенности</a:t>
            </a:r>
            <a:endParaRPr lang="en-US" alt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Лёгкой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сдачи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экзаменов</a:t>
            </a:r>
            <a:endParaRPr lang="en-US" alt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Замечательных</a:t>
            </a:r>
            <a:r>
              <a:rPr lang="en-US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583" y="3715789"/>
            <a:ext cx="3736057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" y="573578"/>
            <a:ext cx="1013321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2189" y="507076"/>
            <a:ext cx="9144000" cy="1592494"/>
          </a:xfr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</a:t>
            </a:r>
            <a:r>
              <a:rPr lang="en-US" altLang="ru-RU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  <a:r>
              <a:rPr lang="en-US" altLang="ru-RU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</a:t>
            </a:r>
            <a:r>
              <a:rPr lang="en-US" altLang="ru-RU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нервничаем</a:t>
            </a:r>
            <a:r>
              <a:rPr lang="en-US" altLang="ru-RU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</a:t>
            </a:r>
            <a:r>
              <a:rPr lang="en-US" altLang="ru-RU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экзаменами</a:t>
            </a:r>
            <a:r>
              <a:rPr lang="en-US" altLang="ru-RU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09411558"/>
              </p:ext>
            </p:extLst>
          </p:nvPr>
        </p:nvGraphicFramePr>
        <p:xfrm>
          <a:off x="955964" y="2510501"/>
          <a:ext cx="9770225" cy="3715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053" y="339590"/>
            <a:ext cx="8534400" cy="1507067"/>
          </a:xfr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/>
          </a:bodyPr>
          <a:lstStyle/>
          <a:p>
            <a:pPr algn="ctr"/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Прокрастинация</a:t>
            </a:r>
            <a:r>
              <a:rPr lang="en-US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en-US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</a:t>
            </a:r>
            <a:r>
              <a:rPr lang="en-US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защиты</a:t>
            </a:r>
            <a:r>
              <a:rPr lang="en-US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</a:t>
            </a:r>
            <a:r>
              <a:rPr lang="en-US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тревоги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32703" y="1999210"/>
            <a:ext cx="10449099" cy="4268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Прокрастинация</a:t>
            </a:r>
            <a:r>
              <a:rPr lang="en-US" altLang="ru-RU" dirty="0">
                <a:solidFill>
                  <a:schemeClr val="tx1"/>
                </a:solidFill>
              </a:rPr>
              <a:t> — </a:t>
            </a:r>
            <a:r>
              <a:rPr lang="en-US" altLang="en-US" dirty="0" err="1">
                <a:solidFill>
                  <a:schemeClr val="tx1"/>
                </a:solidFill>
              </a:rPr>
              <a:t>это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склонность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к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постоянному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откладыванию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важных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дел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на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потом</a:t>
            </a:r>
            <a:r>
              <a:rPr lang="en-US" altLang="ru-RU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которая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часто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выступает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как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защитный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механизм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психики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при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столкновении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с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высокой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тревожностью</a:t>
            </a:r>
            <a:r>
              <a:rPr lang="en-US" altLang="ru-RU" dirty="0" smtClean="0">
                <a:solidFill>
                  <a:schemeClr val="tx1"/>
                </a:solidFill>
              </a:rPr>
              <a:t>.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alt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замещающей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активности</a:t>
            </a:r>
            <a:r>
              <a:rPr lang="ru-RU" alt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Появляется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альтернативная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мысль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выполнении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менее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значимого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дела</a:t>
            </a:r>
            <a:r>
              <a:rPr lang="ru-RU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endParaRPr lang="en-US" alt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Пример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 </a:t>
            </a:r>
            <a:r>
              <a:rPr lang="en-US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«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Сначала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уберу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комнате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потом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примусь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за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учебу</a:t>
            </a:r>
            <a:r>
              <a:rPr lang="en-US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»</a:t>
            </a:r>
            <a:endParaRPr lang="en-US" alt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Создаётся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иллюзия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подготовки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к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основной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задаче</a:t>
            </a:r>
            <a:endParaRPr lang="en-US" alt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550" y="272779"/>
            <a:ext cx="8534400" cy="1507067"/>
          </a:xfrm>
        </p:spPr>
        <p:txBody>
          <a:bodyPr/>
          <a:lstStyle/>
          <a:p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Потеря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времени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и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чувство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вины</a:t>
            </a:r>
            <a:endParaRPr lang="ru-RU" alt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25034" y="1811784"/>
            <a:ext cx="6182101" cy="3615267"/>
          </a:xfrm>
        </p:spPr>
        <p:txBody>
          <a:bodyPr>
            <a:normAutofit/>
          </a:bodyPr>
          <a:lstStyle/>
          <a:p>
            <a:r>
              <a:rPr lang="en-US" alt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Исчезает</a:t>
            </a:r>
            <a:r>
              <a:rPr lang="en-US" alt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возможность</a:t>
            </a:r>
            <a:r>
              <a:rPr lang="en-US" alt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выполнить</a:t>
            </a:r>
            <a:r>
              <a:rPr lang="en-US" alt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основную</a:t>
            </a:r>
            <a:r>
              <a:rPr lang="en-US" alt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задачу</a:t>
            </a:r>
            <a:endParaRPr lang="en-US" altLang="ru-RU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alt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Формируется</a:t>
            </a:r>
            <a:r>
              <a:rPr lang="en-US" alt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негативное</a:t>
            </a:r>
            <a:r>
              <a:rPr lang="en-US" alt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эмоциональное</a:t>
            </a:r>
            <a:r>
              <a:rPr lang="en-US" alt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состояние</a:t>
            </a:r>
            <a:endParaRPr lang="en-US" altLang="ru-RU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alt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Появляется</a:t>
            </a:r>
            <a:r>
              <a:rPr lang="en-US" alt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чувство</a:t>
            </a:r>
            <a:r>
              <a:rPr lang="en-US" alt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вины</a:t>
            </a:r>
            <a:r>
              <a:rPr lang="en-US" alt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и</a:t>
            </a:r>
            <a:r>
              <a:rPr lang="en-US" alt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самообвинение</a:t>
            </a:r>
            <a:endParaRPr lang="en-US" alt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94" y="3619418"/>
            <a:ext cx="4746549" cy="266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90741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опасных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способа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накручивать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себя</a:t>
            </a:r>
            <a:endParaRPr lang="en-US" alt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2031365"/>
            <a:ext cx="10515600" cy="4458970"/>
          </a:xfrm>
        </p:spPr>
        <p:txBody>
          <a:bodyPr>
            <a:normAutofit fontScale="95000"/>
          </a:bodyPr>
          <a:lstStyle/>
          <a:p>
            <a:pPr marL="0" indent="0" algn="ctr">
              <a:buNone/>
            </a:pP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Катастрофизация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—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это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когда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мы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берём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небольшую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проблему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и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раздуваем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её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до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вселенских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масштабов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Представьте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вы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опоздали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встречу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а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ваш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мозг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уже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рисует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картину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как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вас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уволят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семья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останется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без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денег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и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вы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закончите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жизнь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картонной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коробке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Знакомые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мысли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?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Например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</a:t>
            </a:r>
          </a:p>
          <a:p>
            <a:r>
              <a:rPr lang="en-US" altLang="en-US" dirty="0"/>
              <a:t>«</a:t>
            </a:r>
            <a:r>
              <a:rPr lang="en-US" altLang="en-US" dirty="0" err="1"/>
              <a:t>Если</a:t>
            </a:r>
            <a:r>
              <a:rPr lang="en-US" altLang="ru-RU" dirty="0"/>
              <a:t> </a:t>
            </a:r>
            <a:r>
              <a:rPr lang="en-US" altLang="en-US" dirty="0"/>
              <a:t>я</a:t>
            </a:r>
            <a:r>
              <a:rPr lang="en-US" altLang="ru-RU" dirty="0"/>
              <a:t> </a:t>
            </a:r>
            <a:r>
              <a:rPr lang="en-US" altLang="en-US" dirty="0" err="1"/>
              <a:t>завалю</a:t>
            </a:r>
            <a:r>
              <a:rPr lang="en-US" altLang="ru-RU" dirty="0"/>
              <a:t> </a:t>
            </a:r>
            <a:r>
              <a:rPr lang="en-US" altLang="en-US" dirty="0" err="1"/>
              <a:t>этот</a:t>
            </a:r>
            <a:r>
              <a:rPr lang="en-US" altLang="ru-RU" dirty="0"/>
              <a:t> </a:t>
            </a:r>
            <a:r>
              <a:rPr lang="en-US" altLang="en-US" dirty="0" err="1"/>
              <a:t>экзамен</a:t>
            </a:r>
            <a:r>
              <a:rPr lang="en-US" altLang="ru-RU" dirty="0"/>
              <a:t>, </a:t>
            </a:r>
            <a:r>
              <a:rPr lang="en-US" altLang="en-US" dirty="0" err="1"/>
              <a:t>моя</a:t>
            </a:r>
            <a:r>
              <a:rPr lang="en-US" altLang="ru-RU" dirty="0"/>
              <a:t> </a:t>
            </a:r>
            <a:r>
              <a:rPr lang="en-US" altLang="en-US" dirty="0" err="1"/>
              <a:t>жизнь</a:t>
            </a:r>
            <a:r>
              <a:rPr lang="en-US" altLang="ru-RU" dirty="0"/>
              <a:t> </a:t>
            </a:r>
            <a:r>
              <a:rPr lang="en-US" altLang="en-US" dirty="0" err="1"/>
              <a:t>кончена</a:t>
            </a:r>
            <a:r>
              <a:rPr lang="en-US" altLang="ru-RU" dirty="0"/>
              <a:t>!</a:t>
            </a:r>
            <a:r>
              <a:rPr lang="en-US" altLang="en-US" dirty="0"/>
              <a:t>»</a:t>
            </a:r>
            <a:endParaRPr lang="en-US" altLang="ru-RU" dirty="0"/>
          </a:p>
          <a:p>
            <a:r>
              <a:rPr lang="en-US" altLang="en-US" dirty="0"/>
              <a:t>«</a:t>
            </a:r>
            <a:r>
              <a:rPr lang="en-US" altLang="en-US" dirty="0" err="1"/>
              <a:t>Если</a:t>
            </a:r>
            <a:r>
              <a:rPr lang="en-US" altLang="ru-RU" dirty="0"/>
              <a:t> </a:t>
            </a:r>
            <a:r>
              <a:rPr lang="en-US" altLang="en-US" dirty="0" err="1"/>
              <a:t>начальник</a:t>
            </a:r>
            <a:r>
              <a:rPr lang="en-US" altLang="ru-RU" dirty="0"/>
              <a:t> </a:t>
            </a:r>
            <a:r>
              <a:rPr lang="en-US" altLang="en-US" dirty="0" err="1"/>
              <a:t>будет</a:t>
            </a:r>
            <a:r>
              <a:rPr lang="en-US" altLang="ru-RU" dirty="0"/>
              <a:t> </a:t>
            </a:r>
            <a:r>
              <a:rPr lang="en-US" altLang="en-US" dirty="0" err="1"/>
              <a:t>недоволен</a:t>
            </a:r>
            <a:r>
              <a:rPr lang="en-US" altLang="ru-RU" dirty="0"/>
              <a:t>, </a:t>
            </a:r>
            <a:r>
              <a:rPr lang="en-US" altLang="en-US" dirty="0" err="1"/>
              <a:t>меня</a:t>
            </a:r>
            <a:r>
              <a:rPr lang="en-US" altLang="ru-RU" dirty="0"/>
              <a:t> </a:t>
            </a:r>
            <a:r>
              <a:rPr lang="en-US" altLang="en-US" dirty="0" err="1"/>
              <a:t>точно</a:t>
            </a:r>
            <a:r>
              <a:rPr lang="en-US" altLang="ru-RU" dirty="0"/>
              <a:t> </a:t>
            </a:r>
            <a:r>
              <a:rPr lang="en-US" altLang="en-US" dirty="0" err="1"/>
              <a:t>уволят</a:t>
            </a:r>
            <a:r>
              <a:rPr lang="en-US" altLang="en-US" dirty="0"/>
              <a:t>»</a:t>
            </a:r>
            <a:endParaRPr lang="en-US" altLang="ru-RU" dirty="0"/>
          </a:p>
          <a:p>
            <a:r>
              <a:rPr lang="en-US" altLang="en-US" dirty="0"/>
              <a:t>«</a:t>
            </a:r>
            <a:r>
              <a:rPr lang="en-US" altLang="en-US" dirty="0" err="1"/>
              <a:t>Если</a:t>
            </a:r>
            <a:r>
              <a:rPr lang="en-US" altLang="ru-RU" dirty="0"/>
              <a:t> </a:t>
            </a:r>
            <a:r>
              <a:rPr lang="en-US" altLang="en-US" dirty="0"/>
              <a:t>я</a:t>
            </a:r>
            <a:r>
              <a:rPr lang="en-US" altLang="ru-RU" dirty="0"/>
              <a:t> </a:t>
            </a:r>
            <a:r>
              <a:rPr lang="en-US" altLang="en-US" dirty="0" err="1"/>
              <a:t>не</a:t>
            </a:r>
            <a:r>
              <a:rPr lang="en-US" altLang="ru-RU" dirty="0"/>
              <a:t> </a:t>
            </a:r>
            <a:r>
              <a:rPr lang="en-US" altLang="en-US" dirty="0" err="1"/>
              <a:t>справлюсь</a:t>
            </a:r>
            <a:r>
              <a:rPr lang="en-US" altLang="ru-RU" dirty="0"/>
              <a:t> </a:t>
            </a:r>
            <a:r>
              <a:rPr lang="en-US" altLang="en-US" dirty="0"/>
              <a:t>с</a:t>
            </a:r>
            <a:r>
              <a:rPr lang="en-US" altLang="ru-RU" dirty="0"/>
              <a:t> </a:t>
            </a:r>
            <a:r>
              <a:rPr lang="en-US" altLang="en-US" dirty="0" err="1"/>
              <a:t>проектом</a:t>
            </a:r>
            <a:r>
              <a:rPr lang="en-US" altLang="ru-RU" dirty="0"/>
              <a:t>, </a:t>
            </a:r>
            <a:r>
              <a:rPr lang="en-US" altLang="en-US" dirty="0" err="1"/>
              <a:t>все</a:t>
            </a:r>
            <a:r>
              <a:rPr lang="en-US" altLang="ru-RU" dirty="0"/>
              <a:t> </a:t>
            </a:r>
            <a:r>
              <a:rPr lang="en-US" altLang="en-US" dirty="0" err="1"/>
              <a:t>посчитают</a:t>
            </a:r>
            <a:r>
              <a:rPr lang="en-US" altLang="ru-RU" dirty="0"/>
              <a:t> </a:t>
            </a:r>
            <a:r>
              <a:rPr lang="en-US" altLang="en-US" dirty="0" err="1"/>
              <a:t>меня</a:t>
            </a:r>
            <a:r>
              <a:rPr lang="en-US" altLang="ru-RU" dirty="0"/>
              <a:t> </a:t>
            </a:r>
            <a:r>
              <a:rPr lang="en-US" altLang="en-US" dirty="0" err="1"/>
              <a:t>неудачником</a:t>
            </a:r>
            <a:r>
              <a:rPr lang="en-US" altLang="en-US" dirty="0"/>
              <a:t>»</a:t>
            </a:r>
          </a:p>
          <a:p>
            <a:endParaRPr lang="en-US" altLang="ru-RU" dirty="0"/>
          </a:p>
          <a:p>
            <a:pPr marL="0" indent="0" algn="ctr">
              <a:buNone/>
            </a:pP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самом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деле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такие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мысли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часто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возникают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у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тех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кто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детстве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сталкивался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чрезмерной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строгостью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или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наказаниями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без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разбора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47700" y="1342390"/>
            <a:ext cx="10514965" cy="5118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ctr">
              <a:lnSpc>
                <a:spcPts val="1680"/>
              </a:lnSpc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-apple-system"/>
              </a:rPr>
              <a:t>Катастрофизация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-apple-system"/>
              </a:rPr>
              <a:t>: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-apple-system"/>
              </a:rPr>
              <a:t>когда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-apple-system"/>
              </a:rPr>
              <a:t>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-apple-system"/>
              </a:rPr>
              <a:t>мелочь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-apple-system"/>
              </a:rPr>
              <a:t>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-apple-system"/>
              </a:rPr>
              <a:t>превращается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-apple-system"/>
              </a:rPr>
              <a:t> в </a:t>
            </a:r>
            <a:r>
              <a:rPr lang="en-US" altLang="zh-C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ea typeface="-apple-system"/>
              </a:rPr>
              <a:t>трагедию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  <a:ea typeface="-apple-syste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136015"/>
            <a:ext cx="10515600" cy="5041265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</a:t>
            </a:r>
            <a:r>
              <a:rPr lang="en-US" altLang="ru-RU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белое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мышление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видим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варианта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либо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идеально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либо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полный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провал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Никаких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полутонов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компромиссов</a:t>
            </a:r>
            <a:r>
              <a:rPr lang="en-US" alt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altLang="ru-RU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altLang="ru-RU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такого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мышления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altLang="en-US" dirty="0"/>
              <a:t>«</a:t>
            </a:r>
            <a:r>
              <a:rPr lang="en-US" altLang="en-US" dirty="0" err="1"/>
              <a:t>Если</a:t>
            </a:r>
            <a:r>
              <a:rPr lang="en-US" altLang="ru-RU" dirty="0"/>
              <a:t> </a:t>
            </a:r>
            <a:r>
              <a:rPr lang="en-US" altLang="en-US" dirty="0" err="1"/>
              <a:t>не</a:t>
            </a:r>
            <a:r>
              <a:rPr lang="en-US" altLang="ru-RU" dirty="0"/>
              <a:t> </a:t>
            </a:r>
            <a:r>
              <a:rPr lang="en-US" altLang="en-US" dirty="0" err="1"/>
              <a:t>получу</a:t>
            </a:r>
            <a:r>
              <a:rPr lang="en-US" altLang="ru-RU" dirty="0"/>
              <a:t> </a:t>
            </a:r>
            <a:r>
              <a:rPr lang="en-US" altLang="en-US" dirty="0" err="1"/>
              <a:t>пятёрку</a:t>
            </a:r>
            <a:r>
              <a:rPr lang="en-US" altLang="ru-RU" dirty="0"/>
              <a:t> — </a:t>
            </a:r>
            <a:r>
              <a:rPr lang="en-US" altLang="en-US" dirty="0"/>
              <a:t>я</a:t>
            </a:r>
            <a:r>
              <a:rPr lang="en-US" altLang="ru-RU" dirty="0"/>
              <a:t> </a:t>
            </a:r>
            <a:r>
              <a:rPr lang="en-US" altLang="en-US" dirty="0" err="1"/>
              <a:t>полный</a:t>
            </a:r>
            <a:r>
              <a:rPr lang="en-US" altLang="ru-RU" dirty="0"/>
              <a:t> </a:t>
            </a:r>
            <a:r>
              <a:rPr lang="en-US" altLang="en-US" dirty="0" err="1"/>
              <a:t>неудачник</a:t>
            </a:r>
            <a:r>
              <a:rPr lang="en-US" altLang="en-US" dirty="0"/>
              <a:t>»</a:t>
            </a:r>
            <a:endParaRPr lang="en-US" altLang="ru-RU" dirty="0"/>
          </a:p>
          <a:p>
            <a:r>
              <a:rPr lang="en-US" altLang="en-US" dirty="0"/>
              <a:t>«</a:t>
            </a:r>
            <a:r>
              <a:rPr lang="en-US" altLang="en-US" dirty="0" err="1"/>
              <a:t>Если</a:t>
            </a:r>
            <a:r>
              <a:rPr lang="en-US" altLang="ru-RU" dirty="0"/>
              <a:t> </a:t>
            </a:r>
            <a:r>
              <a:rPr lang="en-US" altLang="en-US" dirty="0" err="1"/>
              <a:t>не</a:t>
            </a:r>
            <a:r>
              <a:rPr lang="en-US" altLang="ru-RU" dirty="0"/>
              <a:t> </a:t>
            </a:r>
            <a:r>
              <a:rPr lang="en-US" altLang="en-US" dirty="0" err="1"/>
              <a:t>сделаю</a:t>
            </a:r>
            <a:r>
              <a:rPr lang="en-US" altLang="ru-RU" dirty="0"/>
              <a:t> </a:t>
            </a:r>
            <a:r>
              <a:rPr lang="en-US" altLang="en-US" dirty="0" err="1"/>
              <a:t>всё</a:t>
            </a:r>
            <a:r>
              <a:rPr lang="en-US" altLang="ru-RU" dirty="0"/>
              <a:t> </a:t>
            </a:r>
            <a:r>
              <a:rPr lang="en-US" altLang="en-US" dirty="0" err="1"/>
              <a:t>идеально</a:t>
            </a:r>
            <a:r>
              <a:rPr lang="en-US" altLang="ru-RU" dirty="0"/>
              <a:t> — </a:t>
            </a:r>
            <a:r>
              <a:rPr lang="en-US" altLang="en-US" dirty="0" err="1"/>
              <a:t>значит</a:t>
            </a:r>
            <a:r>
              <a:rPr lang="en-US" altLang="ru-RU" dirty="0"/>
              <a:t>, </a:t>
            </a:r>
            <a:r>
              <a:rPr lang="en-US" altLang="en-US" dirty="0" err="1"/>
              <a:t>зря</a:t>
            </a:r>
            <a:r>
              <a:rPr lang="en-US" altLang="ru-RU" dirty="0"/>
              <a:t> </a:t>
            </a:r>
            <a:r>
              <a:rPr lang="en-US" altLang="en-US" dirty="0" err="1"/>
              <a:t>старался</a:t>
            </a:r>
            <a:r>
              <a:rPr lang="en-US" altLang="en-US" dirty="0"/>
              <a:t>»</a:t>
            </a:r>
            <a:endParaRPr lang="en-US" altLang="ru-RU" dirty="0"/>
          </a:p>
          <a:p>
            <a:r>
              <a:rPr lang="en-US" altLang="en-US" dirty="0"/>
              <a:t>«</a:t>
            </a:r>
            <a:r>
              <a:rPr lang="en-US" altLang="en-US" dirty="0" err="1"/>
              <a:t>Либо</a:t>
            </a:r>
            <a:r>
              <a:rPr lang="en-US" altLang="ru-RU" dirty="0"/>
              <a:t> </a:t>
            </a:r>
            <a:r>
              <a:rPr lang="en-US" altLang="en-US" dirty="0" err="1"/>
              <a:t>всё</a:t>
            </a:r>
            <a:r>
              <a:rPr lang="en-US" altLang="ru-RU" dirty="0"/>
              <a:t>, </a:t>
            </a:r>
            <a:r>
              <a:rPr lang="en-US" altLang="en-US" dirty="0" err="1"/>
              <a:t>либо</a:t>
            </a:r>
            <a:r>
              <a:rPr lang="en-US" altLang="ru-RU" dirty="0"/>
              <a:t> </a:t>
            </a:r>
            <a:r>
              <a:rPr lang="en-US" altLang="en-US" dirty="0" err="1"/>
              <a:t>ничего</a:t>
            </a:r>
            <a:r>
              <a:rPr lang="en-US" altLang="en-US" dirty="0"/>
              <a:t>»</a:t>
            </a:r>
          </a:p>
          <a:p>
            <a:pPr marL="0" indent="0">
              <a:buNone/>
            </a:pPr>
            <a:endParaRPr lang="en-US" altLang="ru-RU" dirty="0"/>
          </a:p>
          <a:p>
            <a:pPr marL="0" indent="0" algn="ctr">
              <a:buNone/>
            </a:pP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Такое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мышление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родом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детства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умеем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видеть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оттенки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полутона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понять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которая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ругает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мамой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которая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</a:t>
            </a:r>
            <a:r>
              <a:rPr lang="en-US" altLang="ru-RU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47700" y="484505"/>
            <a:ext cx="10515600" cy="7137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1680"/>
              </a:lnSpc>
              <a:spcBef>
                <a:spcPts val="1200"/>
              </a:spcBef>
              <a:spcAft>
                <a:spcPts val="400"/>
              </a:spcAft>
            </a:pPr>
            <a:r>
              <a:rPr lang="en-US" altLang="zh-CN" sz="3200" b="1" cap="all" dirty="0" err="1">
                <a:ln w="3175" cmpd="sng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Черно-белое</a:t>
            </a:r>
            <a:r>
              <a:rPr lang="en-US" altLang="zh-CN" sz="3200" b="1" cap="all" dirty="0">
                <a:ln w="3175" cmpd="sng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zh-CN" sz="3200" b="1" cap="all" dirty="0" err="1">
                <a:ln w="3175" cmpd="sng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мышление</a:t>
            </a:r>
            <a:r>
              <a:rPr lang="en-US" altLang="zh-CN" sz="3200" b="1" cap="all" dirty="0">
                <a:ln w="3175" cmpd="sng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altLang="zh-CN" sz="3200" b="1" cap="all" dirty="0" err="1">
                <a:ln w="3175" cmpd="sng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мир</a:t>
            </a:r>
            <a:r>
              <a:rPr lang="en-US" altLang="zh-CN" sz="3200" b="1" cap="all" dirty="0">
                <a:ln w="3175" cmpd="sng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в </a:t>
            </a:r>
            <a:r>
              <a:rPr lang="en-US" altLang="zh-CN" sz="3200" b="1" cap="all" dirty="0" err="1">
                <a:ln w="3175" cmpd="sng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крайностях</a:t>
            </a:r>
            <a:endParaRPr lang="en-US" altLang="zh-CN" sz="3200" b="1" cap="all" dirty="0">
              <a:ln w="3175" cmpd="sng"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094" y="114837"/>
            <a:ext cx="10163897" cy="1507067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Техники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против</a:t>
            </a:r>
            <a:r>
              <a:rPr lang="en-US" alt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катастрофизации</a:t>
            </a:r>
            <a:endParaRPr lang="en-US" alt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93019" y="1562793"/>
            <a:ext cx="6547861" cy="4887883"/>
          </a:xfrm>
        </p:spPr>
        <p:txBody>
          <a:bodyPr>
            <a:normAutofit fontScale="97500" lnSpcReduction="10000"/>
          </a:bodyPr>
          <a:lstStyle/>
          <a:p>
            <a:pPr marL="0" indent="0" algn="ctr">
              <a:buNone/>
            </a:pPr>
            <a:r>
              <a:rPr lang="ru-RU" altLang="en-US" dirty="0" smtClean="0"/>
              <a:t> </a:t>
            </a:r>
            <a:r>
              <a:rPr lang="en-US" altLang="en-US" sz="29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  <a:r>
              <a:rPr lang="en-US" altLang="ru-RU" sz="29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9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altLang="ru-RU" sz="29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altLang="en-US" sz="29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</a:t>
            </a:r>
            <a:r>
              <a:rPr lang="en-US" altLang="en-US" sz="29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en-US" altLang="en-US" dirty="0" err="1"/>
              <a:t>Записывайте</a:t>
            </a:r>
            <a:r>
              <a:rPr lang="en-US" altLang="ru-RU" dirty="0"/>
              <a:t> </a:t>
            </a:r>
            <a:r>
              <a:rPr lang="en-US" altLang="en-US" dirty="0" err="1"/>
              <a:t>свою</a:t>
            </a:r>
            <a:r>
              <a:rPr lang="en-US" altLang="ru-RU" dirty="0"/>
              <a:t> </a:t>
            </a:r>
            <a:r>
              <a:rPr lang="en-US" altLang="en-US" dirty="0" err="1"/>
              <a:t>тревожную</a:t>
            </a:r>
            <a:r>
              <a:rPr lang="en-US" altLang="ru-RU" dirty="0"/>
              <a:t> </a:t>
            </a:r>
            <a:r>
              <a:rPr lang="en-US" altLang="en-US" dirty="0" err="1"/>
              <a:t>мысль</a:t>
            </a:r>
            <a:endParaRPr lang="en-US" altLang="ru-RU" dirty="0"/>
          </a:p>
          <a:p>
            <a:r>
              <a:rPr lang="en-US" altLang="en-US" dirty="0" err="1"/>
              <a:t>Спрашивайте</a:t>
            </a:r>
            <a:r>
              <a:rPr lang="en-US" altLang="ru-RU" dirty="0"/>
              <a:t> </a:t>
            </a:r>
            <a:r>
              <a:rPr lang="en-US" altLang="en-US" dirty="0" err="1"/>
              <a:t>себя</a:t>
            </a:r>
            <a:r>
              <a:rPr lang="en-US" altLang="ru-RU" dirty="0"/>
              <a:t> </a:t>
            </a:r>
            <a:r>
              <a:rPr lang="en-US" altLang="en-US" dirty="0"/>
              <a:t>«</a:t>
            </a:r>
            <a:r>
              <a:rPr lang="en-US" altLang="en-US" dirty="0" err="1"/>
              <a:t>почему</a:t>
            </a:r>
            <a:r>
              <a:rPr lang="en-US" altLang="ru-RU" dirty="0"/>
              <a:t>?</a:t>
            </a:r>
            <a:r>
              <a:rPr lang="en-US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 err="1"/>
              <a:t>пять</a:t>
            </a:r>
            <a:r>
              <a:rPr lang="en-US" altLang="ru-RU" dirty="0"/>
              <a:t> </a:t>
            </a:r>
            <a:r>
              <a:rPr lang="en-US" altLang="en-US" dirty="0" err="1"/>
              <a:t>раз</a:t>
            </a:r>
            <a:r>
              <a:rPr lang="en-US" altLang="ru-RU" dirty="0"/>
              <a:t> </a:t>
            </a:r>
            <a:r>
              <a:rPr lang="en-US" altLang="en-US" dirty="0" err="1" smtClean="0"/>
              <a:t>подряд</a:t>
            </a:r>
            <a:endParaRPr lang="ru-RU" altLang="en-US" dirty="0" smtClean="0"/>
          </a:p>
          <a:p>
            <a:pPr marL="0" indent="0">
              <a:buNone/>
            </a:pPr>
            <a:endParaRPr lang="en-US" altLang="ru-RU" dirty="0"/>
          </a:p>
          <a:p>
            <a:pPr marL="0" indent="0">
              <a:buNone/>
            </a:pP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r>
              <a:rPr lang="en-US" altLang="ru-RU" dirty="0"/>
              <a:t>: </a:t>
            </a:r>
            <a:r>
              <a:rPr lang="en-US" altLang="en-US" dirty="0"/>
              <a:t>«Я</a:t>
            </a:r>
            <a:r>
              <a:rPr lang="en-US" altLang="ru-RU" dirty="0"/>
              <a:t> </a:t>
            </a:r>
            <a:r>
              <a:rPr lang="en-US" altLang="en-US" dirty="0" err="1"/>
              <a:t>провалю</a:t>
            </a:r>
            <a:r>
              <a:rPr lang="en-US" altLang="ru-RU" dirty="0"/>
              <a:t> </a:t>
            </a:r>
            <a:r>
              <a:rPr lang="en-US" altLang="en-US" dirty="0" err="1"/>
              <a:t>экзамен</a:t>
            </a:r>
            <a:r>
              <a:rPr lang="en-US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→</a:t>
            </a:r>
            <a:r>
              <a:rPr lang="en-US" altLang="ru-RU" dirty="0"/>
              <a:t> </a:t>
            </a:r>
            <a:r>
              <a:rPr lang="en-US" altLang="en-US" dirty="0"/>
              <a:t>«</a:t>
            </a:r>
            <a:r>
              <a:rPr lang="en-US" altLang="en-US" dirty="0" err="1"/>
              <a:t>Почему</a:t>
            </a:r>
            <a:r>
              <a:rPr lang="en-US" altLang="ru-RU" dirty="0"/>
              <a:t>?</a:t>
            </a:r>
            <a:r>
              <a:rPr lang="en-US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→</a:t>
            </a:r>
            <a:r>
              <a:rPr lang="en-US" altLang="ru-RU" dirty="0"/>
              <a:t> </a:t>
            </a:r>
            <a:r>
              <a:rPr lang="en-US" altLang="en-US" dirty="0"/>
              <a:t>«</a:t>
            </a:r>
            <a:r>
              <a:rPr lang="en-US" altLang="en-US" dirty="0" err="1"/>
              <a:t>Потому</a:t>
            </a:r>
            <a:r>
              <a:rPr lang="en-US" altLang="ru-RU" dirty="0"/>
              <a:t> </a:t>
            </a:r>
            <a:r>
              <a:rPr lang="en-US" altLang="en-US" dirty="0" err="1"/>
              <a:t>что</a:t>
            </a:r>
            <a:r>
              <a:rPr lang="en-US" altLang="ru-RU" dirty="0"/>
              <a:t> </a:t>
            </a:r>
            <a:r>
              <a:rPr lang="en-US" altLang="en-US" dirty="0" err="1"/>
              <a:t>плохо</a:t>
            </a:r>
            <a:r>
              <a:rPr lang="en-US" altLang="ru-RU" dirty="0"/>
              <a:t> </a:t>
            </a:r>
            <a:r>
              <a:rPr lang="en-US" altLang="en-US" dirty="0" err="1"/>
              <a:t>подготовился</a:t>
            </a:r>
            <a:r>
              <a:rPr lang="en-US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→</a:t>
            </a:r>
            <a:r>
              <a:rPr lang="en-US" altLang="ru-RU" dirty="0"/>
              <a:t> </a:t>
            </a:r>
            <a:r>
              <a:rPr lang="en-US" altLang="en-US" dirty="0"/>
              <a:t>«</a:t>
            </a:r>
            <a:r>
              <a:rPr lang="en-US" altLang="en-US" dirty="0" err="1"/>
              <a:t>Почему</a:t>
            </a:r>
            <a:r>
              <a:rPr lang="en-US" altLang="ru-RU" dirty="0"/>
              <a:t>?</a:t>
            </a:r>
            <a:r>
              <a:rPr lang="en-US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→</a:t>
            </a:r>
            <a:r>
              <a:rPr lang="en-US" altLang="ru-RU" dirty="0"/>
              <a:t> </a:t>
            </a:r>
            <a:r>
              <a:rPr lang="en-US" altLang="en-US" dirty="0"/>
              <a:t>«</a:t>
            </a:r>
            <a:r>
              <a:rPr lang="en-US" altLang="en-US" dirty="0" err="1"/>
              <a:t>Потому</a:t>
            </a:r>
            <a:r>
              <a:rPr lang="en-US" altLang="ru-RU" dirty="0"/>
              <a:t> </a:t>
            </a:r>
            <a:r>
              <a:rPr lang="en-US" altLang="en-US" dirty="0" err="1"/>
              <a:t>что</a:t>
            </a:r>
            <a:r>
              <a:rPr lang="en-US" altLang="ru-RU" dirty="0"/>
              <a:t> </a:t>
            </a:r>
            <a:r>
              <a:rPr lang="en-US" altLang="en-US" dirty="0" err="1"/>
              <a:t>прокрастинировал</a:t>
            </a:r>
            <a:r>
              <a:rPr lang="en-US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→</a:t>
            </a:r>
            <a:r>
              <a:rPr lang="en-US" altLang="ru-RU" dirty="0"/>
              <a:t> </a:t>
            </a:r>
            <a:r>
              <a:rPr lang="en-US" altLang="en-US" dirty="0"/>
              <a:t>«</a:t>
            </a:r>
            <a:r>
              <a:rPr lang="en-US" altLang="en-US" dirty="0" err="1"/>
              <a:t>Почему</a:t>
            </a:r>
            <a:r>
              <a:rPr lang="en-US" altLang="ru-RU" dirty="0"/>
              <a:t>?</a:t>
            </a:r>
            <a:r>
              <a:rPr lang="en-US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→</a:t>
            </a:r>
            <a:r>
              <a:rPr lang="en-US" altLang="ru-RU" dirty="0"/>
              <a:t> </a:t>
            </a:r>
            <a:r>
              <a:rPr lang="en-US" altLang="en-US" dirty="0"/>
              <a:t>«</a:t>
            </a:r>
            <a:r>
              <a:rPr lang="en-US" altLang="en-US" dirty="0" err="1"/>
              <a:t>Потому</a:t>
            </a:r>
            <a:r>
              <a:rPr lang="en-US" altLang="ru-RU" dirty="0"/>
              <a:t> </a:t>
            </a:r>
            <a:r>
              <a:rPr lang="en-US" altLang="en-US" dirty="0" err="1"/>
              <a:t>что</a:t>
            </a:r>
            <a:r>
              <a:rPr lang="en-US" altLang="ru-RU" dirty="0"/>
              <a:t> </a:t>
            </a:r>
            <a:r>
              <a:rPr lang="en-US" altLang="en-US" dirty="0" err="1"/>
              <a:t>тема</a:t>
            </a:r>
            <a:r>
              <a:rPr lang="en-US" altLang="ru-RU" dirty="0"/>
              <a:t> </a:t>
            </a:r>
            <a:r>
              <a:rPr lang="en-US" altLang="en-US" dirty="0" err="1"/>
              <a:t>сложная</a:t>
            </a:r>
            <a:r>
              <a:rPr lang="en-US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→</a:t>
            </a:r>
            <a:r>
              <a:rPr lang="en-US" altLang="ru-RU" dirty="0"/>
              <a:t> </a:t>
            </a:r>
            <a:r>
              <a:rPr lang="en-US" altLang="en-US" dirty="0"/>
              <a:t>«</a:t>
            </a:r>
            <a:r>
              <a:rPr lang="en-US" altLang="en-US" dirty="0" err="1"/>
              <a:t>Почему</a:t>
            </a:r>
            <a:r>
              <a:rPr lang="en-US" altLang="ru-RU" dirty="0"/>
              <a:t>?</a:t>
            </a:r>
            <a:r>
              <a:rPr lang="en-US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→</a:t>
            </a:r>
            <a:r>
              <a:rPr lang="en-US" altLang="ru-RU" dirty="0"/>
              <a:t> </a:t>
            </a:r>
            <a:r>
              <a:rPr lang="en-US" altLang="en-US" dirty="0"/>
              <a:t>«</a:t>
            </a:r>
            <a:r>
              <a:rPr lang="en-US" altLang="en-US" dirty="0" err="1"/>
              <a:t>Потому</a:t>
            </a:r>
            <a:r>
              <a:rPr lang="en-US" altLang="ru-RU" dirty="0"/>
              <a:t> </a:t>
            </a:r>
            <a:r>
              <a:rPr lang="en-US" altLang="en-US" dirty="0" err="1"/>
              <a:t>что</a:t>
            </a:r>
            <a:r>
              <a:rPr lang="en-US" altLang="ru-RU" dirty="0"/>
              <a:t> </a:t>
            </a:r>
            <a:r>
              <a:rPr lang="en-US" altLang="en-US" dirty="0" err="1"/>
              <a:t>мало</a:t>
            </a:r>
            <a:r>
              <a:rPr lang="en-US" altLang="ru-RU" dirty="0"/>
              <a:t> </a:t>
            </a:r>
            <a:r>
              <a:rPr lang="en-US" altLang="en-US" dirty="0" err="1"/>
              <a:t>практики</a:t>
            </a:r>
            <a:r>
              <a:rPr lang="en-US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→</a:t>
            </a:r>
            <a:r>
              <a:rPr lang="en-US" altLang="ru-RU" dirty="0"/>
              <a:t> </a:t>
            </a:r>
            <a:r>
              <a:rPr lang="en-US" altLang="en-US" dirty="0"/>
              <a:t>«</a:t>
            </a:r>
            <a:r>
              <a:rPr lang="en-US" altLang="en-US" dirty="0" err="1"/>
              <a:t>Почему</a:t>
            </a:r>
            <a:r>
              <a:rPr lang="en-US" altLang="ru-RU" dirty="0"/>
              <a:t>?</a:t>
            </a:r>
            <a:r>
              <a:rPr lang="en-US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→</a:t>
            </a:r>
            <a:r>
              <a:rPr lang="en-US" altLang="ru-RU" dirty="0"/>
              <a:t> </a:t>
            </a:r>
            <a:r>
              <a:rPr lang="en-US" altLang="en-US" dirty="0"/>
              <a:t>«</a:t>
            </a:r>
            <a:r>
              <a:rPr lang="en-US" altLang="en-US" dirty="0" err="1"/>
              <a:t>Потому</a:t>
            </a:r>
            <a:r>
              <a:rPr lang="en-US" altLang="ru-RU" dirty="0"/>
              <a:t> </a:t>
            </a:r>
            <a:r>
              <a:rPr lang="en-US" altLang="en-US" dirty="0" err="1"/>
              <a:t>что</a:t>
            </a:r>
            <a:r>
              <a:rPr lang="en-US" altLang="ru-RU" dirty="0"/>
              <a:t> </a:t>
            </a:r>
            <a:r>
              <a:rPr lang="en-US" altLang="en-US" dirty="0" err="1"/>
              <a:t>не</a:t>
            </a:r>
            <a:r>
              <a:rPr lang="en-US" altLang="ru-RU" dirty="0"/>
              <a:t> </a:t>
            </a:r>
            <a:r>
              <a:rPr lang="en-US" altLang="en-US" dirty="0" err="1"/>
              <a:t>нашёл</a:t>
            </a:r>
            <a:r>
              <a:rPr lang="en-US" altLang="ru-RU" dirty="0"/>
              <a:t> </a:t>
            </a:r>
            <a:r>
              <a:rPr lang="en-US" altLang="en-US" dirty="0" err="1"/>
              <a:t>достаточно</a:t>
            </a:r>
            <a:r>
              <a:rPr lang="en-US" altLang="ru-RU" dirty="0"/>
              <a:t> </a:t>
            </a:r>
            <a:r>
              <a:rPr lang="en-US" altLang="en-US" dirty="0" err="1"/>
              <a:t>материалов</a:t>
            </a:r>
            <a:r>
              <a:rPr lang="en-US" altLang="en-US" dirty="0"/>
              <a:t>»</a:t>
            </a:r>
          </a:p>
          <a:p>
            <a:endParaRPr lang="en-US" altLang="ru-RU" dirty="0"/>
          </a:p>
          <a:p>
            <a:pPr marL="0" indent="0" algn="ctr">
              <a:buNone/>
            </a:pP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В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конце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вы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увидите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реальные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причины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и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пути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их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решения</a:t>
            </a:r>
            <a:endParaRPr lang="en-US" altLang="en-US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57" y="2319009"/>
            <a:ext cx="4077755" cy="27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84212" y="685800"/>
            <a:ext cx="6639301" cy="55570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28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</a:t>
            </a:r>
            <a:r>
              <a:rPr lang="en-US" altLang="ru-RU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altLang="en-US" sz="28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Катастрофический</a:t>
            </a:r>
            <a:r>
              <a:rPr lang="en-US" altLang="ru-RU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сценарий</a:t>
            </a: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en-US" alt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Опишите</a:t>
            </a:r>
            <a:r>
              <a:rPr lang="en-US" altLang="ru-RU" dirty="0"/>
              <a:t> </a:t>
            </a:r>
            <a:r>
              <a:rPr lang="en-US" altLang="en-US" dirty="0" err="1"/>
              <a:t>самый</a:t>
            </a:r>
            <a:r>
              <a:rPr lang="en-US" altLang="ru-RU" dirty="0"/>
              <a:t> </a:t>
            </a:r>
            <a:r>
              <a:rPr lang="en-US" altLang="en-US" dirty="0" err="1"/>
              <a:t>худший</a:t>
            </a:r>
            <a:r>
              <a:rPr lang="en-US" altLang="ru-RU" dirty="0"/>
              <a:t> </a:t>
            </a:r>
            <a:r>
              <a:rPr lang="en-US" altLang="en-US" dirty="0" err="1"/>
              <a:t>вариант</a:t>
            </a:r>
            <a:r>
              <a:rPr lang="en-US" altLang="ru-RU" dirty="0"/>
              <a:t> </a:t>
            </a:r>
            <a:r>
              <a:rPr lang="en-US" altLang="en-US" dirty="0" err="1"/>
              <a:t>развития</a:t>
            </a:r>
            <a:r>
              <a:rPr lang="en-US" altLang="ru-RU" dirty="0"/>
              <a:t> </a:t>
            </a:r>
            <a:r>
              <a:rPr lang="en-US" altLang="en-US" dirty="0" err="1"/>
              <a:t>событий</a:t>
            </a:r>
            <a:endParaRPr lang="en-US" alt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Продумайте</a:t>
            </a:r>
            <a:r>
              <a:rPr lang="en-US" altLang="ru-RU" dirty="0"/>
              <a:t>, </a:t>
            </a:r>
            <a:r>
              <a:rPr lang="en-US" altLang="en-US" dirty="0" err="1"/>
              <a:t>что</a:t>
            </a:r>
            <a:r>
              <a:rPr lang="en-US" altLang="ru-RU" dirty="0"/>
              <a:t> </a:t>
            </a:r>
            <a:r>
              <a:rPr lang="en-US" altLang="en-US" dirty="0" err="1"/>
              <a:t>будете</a:t>
            </a:r>
            <a:r>
              <a:rPr lang="en-US" altLang="ru-RU" dirty="0"/>
              <a:t> </a:t>
            </a:r>
            <a:r>
              <a:rPr lang="en-US" altLang="en-US" dirty="0" err="1"/>
              <a:t>делать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 err="1"/>
              <a:t>этом</a:t>
            </a:r>
            <a:r>
              <a:rPr lang="en-US" altLang="ru-RU" dirty="0"/>
              <a:t> </a:t>
            </a:r>
            <a:r>
              <a:rPr lang="en-US" altLang="en-US" dirty="0" err="1"/>
              <a:t>случае</a:t>
            </a:r>
            <a:endParaRPr lang="en-US" alt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Оцените</a:t>
            </a:r>
            <a:r>
              <a:rPr lang="en-US" altLang="ru-RU" dirty="0"/>
              <a:t> </a:t>
            </a:r>
            <a:r>
              <a:rPr lang="en-US" altLang="en-US" dirty="0" err="1"/>
              <a:t>вероятность</a:t>
            </a:r>
            <a:r>
              <a:rPr lang="en-US" altLang="ru-RU" dirty="0"/>
              <a:t> </a:t>
            </a:r>
            <a:r>
              <a:rPr lang="en-US" altLang="en-US" dirty="0" err="1"/>
              <a:t>такого</a:t>
            </a:r>
            <a:r>
              <a:rPr lang="en-US" altLang="ru-RU" dirty="0"/>
              <a:t> </a:t>
            </a:r>
            <a:r>
              <a:rPr lang="en-US" altLang="en-US" dirty="0" err="1"/>
              <a:t>исхода</a:t>
            </a:r>
            <a:endParaRPr lang="en-US" altLang="en-US" dirty="0"/>
          </a:p>
          <a:p>
            <a:endParaRPr lang="en-US" altLang="ru-RU" dirty="0"/>
          </a:p>
          <a:p>
            <a:pPr marL="0" indent="0" algn="ctr">
              <a:buNone/>
            </a:pP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Обычно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после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этого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страх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уменьшается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так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как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появляется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план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действий</a:t>
            </a:r>
            <a:endParaRPr lang="en-US" altLang="en-US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56" y="507077"/>
            <a:ext cx="3890973" cy="225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034" y="430721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</a:t>
            </a:r>
            <a:r>
              <a:rPr lang="ru-RU" alt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alt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</a:t>
            </a:r>
            <a:r>
              <a:rPr lang="en-US" alt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</a:t>
            </a:r>
            <a:r>
              <a:rPr lang="en-US" altLang="ru-RU" sz="32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en-US" sz="32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белого</a:t>
            </a:r>
            <a:r>
              <a:rPr lang="en-US" alt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мышления</a:t>
            </a:r>
            <a:endParaRPr lang="en-US" altLang="en-US" sz="3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34088" y="2115589"/>
            <a:ext cx="8534400" cy="36152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30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</a:t>
            </a:r>
            <a:r>
              <a:rPr lang="en-US" altLang="ru-RU" sz="3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altLang="en-US" sz="30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</a:t>
            </a:r>
            <a:r>
              <a:rPr lang="en-US" altLang="ru-RU" sz="3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другу</a:t>
            </a:r>
            <a:r>
              <a:rPr lang="en-US" altLang="en-US" sz="3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en-US" altLang="ru-RU" dirty="0"/>
          </a:p>
          <a:p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Представьте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что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так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думает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ваш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друг</a:t>
            </a:r>
            <a:endParaRPr lang="en-US" altLang="en-US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altLang="ru-R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Что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бы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вы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ему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сказали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?</a:t>
            </a:r>
          </a:p>
          <a:p>
            <a:endParaRPr lang="en-US" altLang="ru-R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Как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бы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поддержали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?</a:t>
            </a:r>
          </a:p>
          <a:p>
            <a:endParaRPr lang="en-US" altLang="ru-R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Примените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эти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же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слова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к</a:t>
            </a:r>
            <a:r>
              <a:rPr lang="en-US" alt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себе</a:t>
            </a:r>
            <a:endParaRPr lang="en-US" alt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68" y="2115589"/>
            <a:ext cx="3509432" cy="302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</TotalTime>
  <Words>535</Words>
  <Application>Microsoft Office PowerPoint</Application>
  <PresentationFormat>Широкоэкранный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微软雅黑</vt:lpstr>
      <vt:lpstr>-apple-system</vt:lpstr>
      <vt:lpstr>Arial</vt:lpstr>
      <vt:lpstr>Calibri</vt:lpstr>
      <vt:lpstr>Century Gothic</vt:lpstr>
      <vt:lpstr>Wingdings 3</vt:lpstr>
      <vt:lpstr>幼圆</vt:lpstr>
      <vt:lpstr>Сектор</vt:lpstr>
      <vt:lpstr>Как пережить экзамены и не сойти с ума?</vt:lpstr>
      <vt:lpstr>Почему мы так нервничаем перед экзаменами?</vt:lpstr>
      <vt:lpstr>Прокрастинация как механизм защиты от тревоги</vt:lpstr>
      <vt:lpstr>Потеря времени и чувство вины</vt:lpstr>
      <vt:lpstr>Два опасных способа накручивать себя</vt:lpstr>
      <vt:lpstr>Презентация PowerPoint</vt:lpstr>
      <vt:lpstr>Техники против катастрофизации</vt:lpstr>
      <vt:lpstr>Презентация PowerPoint</vt:lpstr>
      <vt:lpstr>Техника против черно-белого мышления</vt:lpstr>
      <vt:lpstr>Наступает важный момент в вашей школьной жизни — время ОГЭ.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2025-07-23T00:59:00Z</dcterms:created>
  <dcterms:modified xsi:type="dcterms:W3CDTF">2025-10-20T04:55:36Z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1049-12.2.0.22549</vt:lpwstr>
  </property>
  <property fmtid="{D5CDD505-2E9C-101B-9397-08002B2CF9AE}" pid="3" name="ICV">
    <vt:lpwstr>E9570D2E314C4FE9B5D2497FAA2293AB_13</vt:lpwstr>
  </property>
</Properties>
</file>