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000" dirty="0" smtClean="0"/>
              <a:t>  </a:t>
            </a:r>
            <a:r>
              <a:rPr lang="ru-RU" sz="1600" i="1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5221357" y="212263"/>
            <a:ext cx="1612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150375"/>
              </p:ext>
            </p:extLst>
          </p:nvPr>
        </p:nvGraphicFramePr>
        <p:xfrm>
          <a:off x="321275" y="914530"/>
          <a:ext cx="5287439" cy="1789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Легкая атлетика,</a:t>
                      </a:r>
                      <a:r>
                        <a:rPr lang="ru-RU" sz="1200" baseline="0" dirty="0" smtClean="0">
                          <a:effectLst/>
                        </a:rPr>
                        <a:t> УШУ, Бальные танцы, Баскетбол, </a:t>
                      </a:r>
                      <a:r>
                        <a:rPr lang="ru-RU" sz="1200" baseline="0" dirty="0" err="1" smtClean="0">
                          <a:effectLst/>
                        </a:rPr>
                        <a:t>Киокисункай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Легкая атлетика,</a:t>
                      </a:r>
                      <a:r>
                        <a:rPr lang="ru-RU" sz="1100" baseline="0" dirty="0" smtClean="0">
                          <a:effectLst/>
                        </a:rPr>
                        <a:t> УШУ, Бальные танцы, Баскетбол, </a:t>
                      </a:r>
                      <a:r>
                        <a:rPr lang="ru-RU" sz="1100" baseline="0" dirty="0" err="1" smtClean="0">
                          <a:effectLst/>
                        </a:rPr>
                        <a:t>Киокисункай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Легкая атлетика,</a:t>
                      </a:r>
                      <a:r>
                        <a:rPr lang="ru-RU" sz="1100" baseline="0" dirty="0" smtClean="0">
                          <a:effectLst/>
                        </a:rPr>
                        <a:t> УШУ, Бальные танцы, Баскетбол, </a:t>
                      </a:r>
                      <a:r>
                        <a:rPr lang="ru-RU" sz="1100" baseline="0" dirty="0" err="1" smtClean="0">
                          <a:effectLst/>
                        </a:rPr>
                        <a:t>Киокисункай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«Футбол в школе», «Самбо в школу», «Баскетбол в школу» и т.д.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15559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262539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1620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115 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7,1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r>
                        <a:rPr lang="ru-RU" sz="110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959470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433841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22160" y="53913"/>
            <a:ext cx="115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«СТАРТ 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278</Words>
  <Application>Microsoft Office PowerPoint</Application>
  <PresentationFormat>Широкоэкранный</PresentationFormat>
  <Paragraphs>90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Пользователь</cp:lastModifiedBy>
  <cp:revision>16</cp:revision>
  <dcterms:created xsi:type="dcterms:W3CDTF">2025-01-24T16:00:12Z</dcterms:created>
  <dcterms:modified xsi:type="dcterms:W3CDTF">2025-02-04T09:32:45Z</dcterms:modified>
</cp:coreProperties>
</file>