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46" d="100"/>
          <a:sy n="46" d="100"/>
        </p:scale>
        <p:origin x="-750" y="-102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rcRect l="0" t="21875" r="0" b="21875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2915041" y="1616010"/>
            <a:ext cx="3951704" cy="1200762"/>
            <a:chOff x="0" y="0"/>
            <a:chExt cx="4321090" cy="1313003"/>
          </a:xfrm>
        </p:grpSpPr>
        <p:sp>
          <p:nvSpPr>
            <p:cNvPr id="3" name="Freeform 3"/>
            <p:cNvSpPr/>
            <p:nvPr/>
          </p:nvSpPr>
          <p:spPr bwMode="auto">
            <a:xfrm>
              <a:off x="31750" y="31750"/>
              <a:ext cx="4257590" cy="1249503"/>
            </a:xfrm>
            <a:custGeom>
              <a:avLst/>
              <a:gdLst/>
              <a:ahLst/>
              <a:cxnLst/>
              <a:rect l="l" t="t" r="r" b="b"/>
              <a:pathLst>
                <a:path w="4257590" h="1249503" fill="norm" stroke="1" extrusionOk="0">
                  <a:moveTo>
                    <a:pt x="4164880" y="1249503"/>
                  </a:moveTo>
                  <a:lnTo>
                    <a:pt x="92710" y="1249503"/>
                  </a:lnTo>
                  <a:cubicBezTo>
                    <a:pt x="41910" y="1249503"/>
                    <a:pt x="0" y="1207593"/>
                    <a:pt x="0" y="11567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163610" y="0"/>
                  </a:lnTo>
                  <a:cubicBezTo>
                    <a:pt x="4214410" y="0"/>
                    <a:pt x="4256320" y="41910"/>
                    <a:pt x="4256320" y="92710"/>
                  </a:cubicBezTo>
                  <a:lnTo>
                    <a:pt x="4256320" y="1155523"/>
                  </a:lnTo>
                  <a:cubicBezTo>
                    <a:pt x="4257590" y="1207593"/>
                    <a:pt x="4215680" y="1249503"/>
                    <a:pt x="4164880" y="12495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 bwMode="auto">
            <a:xfrm>
              <a:off x="0" y="0"/>
              <a:ext cx="4321091" cy="1313003"/>
            </a:xfrm>
            <a:custGeom>
              <a:avLst/>
              <a:gdLst/>
              <a:ahLst/>
              <a:cxnLst/>
              <a:rect l="l" t="t" r="r" b="b"/>
              <a:pathLst>
                <a:path w="4321091" h="1313003" fill="norm" stroke="1" extrusionOk="0">
                  <a:moveTo>
                    <a:pt x="4196630" y="59690"/>
                  </a:moveTo>
                  <a:cubicBezTo>
                    <a:pt x="4232190" y="59690"/>
                    <a:pt x="4261400" y="88900"/>
                    <a:pt x="4261400" y="124460"/>
                  </a:cubicBezTo>
                  <a:lnTo>
                    <a:pt x="4261400" y="1188543"/>
                  </a:lnTo>
                  <a:cubicBezTo>
                    <a:pt x="4261400" y="1224103"/>
                    <a:pt x="4232190" y="1253313"/>
                    <a:pt x="4196630" y="1253313"/>
                  </a:cubicBezTo>
                  <a:lnTo>
                    <a:pt x="124460" y="1253313"/>
                  </a:lnTo>
                  <a:cubicBezTo>
                    <a:pt x="88900" y="1253313"/>
                    <a:pt x="59690" y="1224103"/>
                    <a:pt x="59690" y="11885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96630" y="59690"/>
                  </a:lnTo>
                  <a:moveTo>
                    <a:pt x="4196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88543"/>
                  </a:lnTo>
                  <a:cubicBezTo>
                    <a:pt x="0" y="1257123"/>
                    <a:pt x="55880" y="1313003"/>
                    <a:pt x="124460" y="1313003"/>
                  </a:cubicBezTo>
                  <a:lnTo>
                    <a:pt x="4196630" y="1313003"/>
                  </a:lnTo>
                  <a:cubicBezTo>
                    <a:pt x="4265210" y="1313003"/>
                    <a:pt x="4321091" y="1257123"/>
                    <a:pt x="4321091" y="1188543"/>
                  </a:cubicBezTo>
                  <a:lnTo>
                    <a:pt x="4321091" y="124460"/>
                  </a:lnTo>
                  <a:cubicBezTo>
                    <a:pt x="4321091" y="55880"/>
                    <a:pt x="4265210" y="0"/>
                    <a:pt x="419663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00195" y="1921315"/>
            <a:ext cx="590151" cy="59015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-2283375" y="-1951210"/>
            <a:ext cx="5959819" cy="595981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 bwMode="auto">
            <a:xfrm>
              <a:off x="-5081" y="-3810"/>
              <a:ext cx="6357621" cy="6353809"/>
            </a:xfrm>
            <a:custGeom>
              <a:avLst/>
              <a:gdLst/>
              <a:ahLst/>
              <a:cxnLst/>
              <a:rect l="l" t="t" r="r" b="b"/>
              <a:pathLst>
                <a:path w="6357621" h="6353810" fill="norm" stroke="1" extrusionOk="0">
                  <a:moveTo>
                    <a:pt x="6334761" y="3182620"/>
                  </a:moveTo>
                  <a:cubicBezTo>
                    <a:pt x="5600701" y="3411220"/>
                    <a:pt x="5129531" y="3605530"/>
                    <a:pt x="4759961" y="3831590"/>
                  </a:cubicBezTo>
                  <a:cubicBezTo>
                    <a:pt x="4861561" y="4251960"/>
                    <a:pt x="5057141" y="4723130"/>
                    <a:pt x="5414011" y="5403850"/>
                  </a:cubicBezTo>
                  <a:lnTo>
                    <a:pt x="5424171" y="5422900"/>
                  </a:lnTo>
                  <a:lnTo>
                    <a:pt x="5405121" y="5412740"/>
                  </a:lnTo>
                  <a:cubicBezTo>
                    <a:pt x="4724401" y="5055870"/>
                    <a:pt x="4253231" y="4859020"/>
                    <a:pt x="3832861" y="4758690"/>
                  </a:cubicBezTo>
                  <a:cubicBezTo>
                    <a:pt x="3606801" y="5128260"/>
                    <a:pt x="3412490" y="5599430"/>
                    <a:pt x="3183890" y="6333490"/>
                  </a:cubicBezTo>
                  <a:lnTo>
                    <a:pt x="3177540" y="6353810"/>
                  </a:lnTo>
                  <a:lnTo>
                    <a:pt x="3171190" y="6333490"/>
                  </a:lnTo>
                  <a:cubicBezTo>
                    <a:pt x="2942590" y="5599430"/>
                    <a:pt x="2748280" y="5128260"/>
                    <a:pt x="2522220" y="4758690"/>
                  </a:cubicBezTo>
                  <a:cubicBezTo>
                    <a:pt x="2101850" y="4860290"/>
                    <a:pt x="1630680" y="5055870"/>
                    <a:pt x="949960" y="5412740"/>
                  </a:cubicBezTo>
                  <a:lnTo>
                    <a:pt x="930910" y="5422900"/>
                  </a:lnTo>
                  <a:lnTo>
                    <a:pt x="941070" y="5403850"/>
                  </a:lnTo>
                  <a:cubicBezTo>
                    <a:pt x="1297940" y="4723130"/>
                    <a:pt x="1494790" y="4251960"/>
                    <a:pt x="1595120" y="3831590"/>
                  </a:cubicBezTo>
                  <a:cubicBezTo>
                    <a:pt x="1225550" y="3605530"/>
                    <a:pt x="754380" y="3411220"/>
                    <a:pt x="20320" y="3182620"/>
                  </a:cubicBezTo>
                  <a:lnTo>
                    <a:pt x="0" y="3176270"/>
                  </a:lnTo>
                  <a:lnTo>
                    <a:pt x="20320" y="3169920"/>
                  </a:lnTo>
                  <a:cubicBezTo>
                    <a:pt x="754380" y="2941320"/>
                    <a:pt x="1225550" y="2747010"/>
                    <a:pt x="1595120" y="2520950"/>
                  </a:cubicBezTo>
                  <a:cubicBezTo>
                    <a:pt x="1493520" y="2100580"/>
                    <a:pt x="1297940" y="1629410"/>
                    <a:pt x="941070" y="948690"/>
                  </a:cubicBezTo>
                  <a:lnTo>
                    <a:pt x="933451" y="930910"/>
                  </a:lnTo>
                  <a:lnTo>
                    <a:pt x="952501" y="941070"/>
                  </a:lnTo>
                  <a:cubicBezTo>
                    <a:pt x="1633221" y="1297940"/>
                    <a:pt x="2104391" y="1494790"/>
                    <a:pt x="2524761" y="1595120"/>
                  </a:cubicBezTo>
                  <a:cubicBezTo>
                    <a:pt x="2750821" y="1225550"/>
                    <a:pt x="2945131" y="754380"/>
                    <a:pt x="3173731" y="20320"/>
                  </a:cubicBezTo>
                  <a:lnTo>
                    <a:pt x="3180081" y="0"/>
                  </a:lnTo>
                  <a:lnTo>
                    <a:pt x="3186431" y="20320"/>
                  </a:lnTo>
                  <a:cubicBezTo>
                    <a:pt x="3415031" y="754380"/>
                    <a:pt x="3609341" y="1225550"/>
                    <a:pt x="3835401" y="1595120"/>
                  </a:cubicBezTo>
                  <a:cubicBezTo>
                    <a:pt x="4255771" y="1493520"/>
                    <a:pt x="4726941" y="1297940"/>
                    <a:pt x="5407661" y="941070"/>
                  </a:cubicBezTo>
                  <a:lnTo>
                    <a:pt x="5426711" y="930910"/>
                  </a:lnTo>
                  <a:lnTo>
                    <a:pt x="5416551" y="949960"/>
                  </a:lnTo>
                  <a:cubicBezTo>
                    <a:pt x="5059681" y="1630680"/>
                    <a:pt x="4862831" y="2101850"/>
                    <a:pt x="4762501" y="2522220"/>
                  </a:cubicBezTo>
                  <a:cubicBezTo>
                    <a:pt x="5132072" y="2748280"/>
                    <a:pt x="5603242" y="2942590"/>
                    <a:pt x="6337301" y="3171190"/>
                  </a:cubicBezTo>
                  <a:lnTo>
                    <a:pt x="6357622" y="3177540"/>
                  </a:lnTo>
                  <a:lnTo>
                    <a:pt x="6334761" y="3182620"/>
                  </a:lnTo>
                  <a:close/>
                </a:path>
              </a:pathLst>
            </a:custGeom>
            <a:solidFill>
              <a:srgbClr val="004A98"/>
            </a:solidFill>
          </p:spPr>
        </p:sp>
        <p:sp>
          <p:nvSpPr>
            <p:cNvPr id="8" name="Freeform 8"/>
            <p:cNvSpPr/>
            <p:nvPr/>
          </p:nvSpPr>
          <p:spPr bwMode="auto">
            <a:xfrm>
              <a:off x="41910" y="40640"/>
              <a:ext cx="6263640" cy="6263640"/>
            </a:xfrm>
            <a:custGeom>
              <a:avLst/>
              <a:gdLst/>
              <a:ahLst/>
              <a:cxnLst/>
              <a:rect l="l" t="t" r="r" b="b"/>
              <a:pathLst>
                <a:path w="6263640" h="6263640" fill="norm" stroke="1" extrusionOk="0">
                  <a:moveTo>
                    <a:pt x="4700270" y="3785870"/>
                  </a:moveTo>
                  <a:cubicBezTo>
                    <a:pt x="4800600" y="4204970"/>
                    <a:pt x="4993640" y="4672330"/>
                    <a:pt x="5346700" y="5346700"/>
                  </a:cubicBezTo>
                  <a:cubicBezTo>
                    <a:pt x="4672330" y="4993640"/>
                    <a:pt x="4204970" y="4800600"/>
                    <a:pt x="3785870" y="4700270"/>
                  </a:cubicBezTo>
                  <a:lnTo>
                    <a:pt x="3780790" y="4699000"/>
                  </a:lnTo>
                  <a:lnTo>
                    <a:pt x="3778250" y="4702810"/>
                  </a:lnTo>
                  <a:cubicBezTo>
                    <a:pt x="3552190" y="5069840"/>
                    <a:pt x="3359150" y="5538470"/>
                    <a:pt x="3131820" y="6263640"/>
                  </a:cubicBezTo>
                  <a:cubicBezTo>
                    <a:pt x="2904490" y="5537199"/>
                    <a:pt x="2711450" y="5069840"/>
                    <a:pt x="2485390" y="4702810"/>
                  </a:cubicBezTo>
                  <a:lnTo>
                    <a:pt x="2482850" y="4699000"/>
                  </a:lnTo>
                  <a:lnTo>
                    <a:pt x="2477770" y="4700270"/>
                  </a:lnTo>
                  <a:cubicBezTo>
                    <a:pt x="2058670" y="4800600"/>
                    <a:pt x="1591310" y="4993640"/>
                    <a:pt x="916940" y="5346700"/>
                  </a:cubicBezTo>
                  <a:cubicBezTo>
                    <a:pt x="1270000" y="4672330"/>
                    <a:pt x="1464310" y="4204970"/>
                    <a:pt x="1563370" y="3785870"/>
                  </a:cubicBezTo>
                  <a:lnTo>
                    <a:pt x="1564640" y="3780790"/>
                  </a:lnTo>
                  <a:lnTo>
                    <a:pt x="1560830" y="3778250"/>
                  </a:lnTo>
                  <a:cubicBezTo>
                    <a:pt x="1193800" y="3552190"/>
                    <a:pt x="725170" y="3359150"/>
                    <a:pt x="0" y="3131820"/>
                  </a:cubicBezTo>
                  <a:cubicBezTo>
                    <a:pt x="726440" y="2904490"/>
                    <a:pt x="1193800" y="2711450"/>
                    <a:pt x="1560830" y="2485390"/>
                  </a:cubicBezTo>
                  <a:lnTo>
                    <a:pt x="1564640" y="2482850"/>
                  </a:lnTo>
                  <a:lnTo>
                    <a:pt x="1563370" y="2477770"/>
                  </a:lnTo>
                  <a:cubicBezTo>
                    <a:pt x="1463040" y="2058670"/>
                    <a:pt x="1270000" y="1591310"/>
                    <a:pt x="916940" y="916940"/>
                  </a:cubicBezTo>
                  <a:cubicBezTo>
                    <a:pt x="1591310" y="1270000"/>
                    <a:pt x="2058670" y="1464310"/>
                    <a:pt x="2477770" y="1563370"/>
                  </a:cubicBezTo>
                  <a:lnTo>
                    <a:pt x="2482850" y="1564640"/>
                  </a:lnTo>
                  <a:lnTo>
                    <a:pt x="2485390" y="1560830"/>
                  </a:lnTo>
                  <a:cubicBezTo>
                    <a:pt x="2711450" y="1193800"/>
                    <a:pt x="2904490" y="725170"/>
                    <a:pt x="3131820" y="0"/>
                  </a:cubicBezTo>
                  <a:cubicBezTo>
                    <a:pt x="3359150" y="726440"/>
                    <a:pt x="3552190" y="1193800"/>
                    <a:pt x="3778250" y="1560830"/>
                  </a:cubicBezTo>
                  <a:lnTo>
                    <a:pt x="3780790" y="1564640"/>
                  </a:lnTo>
                  <a:lnTo>
                    <a:pt x="3785870" y="1563370"/>
                  </a:lnTo>
                  <a:cubicBezTo>
                    <a:pt x="4204970" y="1463040"/>
                    <a:pt x="4672330" y="1270000"/>
                    <a:pt x="5346700" y="916940"/>
                  </a:cubicBezTo>
                  <a:cubicBezTo>
                    <a:pt x="4993640" y="1591310"/>
                    <a:pt x="4800600" y="2058670"/>
                    <a:pt x="4700270" y="2477770"/>
                  </a:cubicBezTo>
                  <a:lnTo>
                    <a:pt x="4699000" y="2482850"/>
                  </a:lnTo>
                  <a:lnTo>
                    <a:pt x="4702810" y="2485390"/>
                  </a:lnTo>
                  <a:cubicBezTo>
                    <a:pt x="5069840" y="2711450"/>
                    <a:pt x="5538470" y="2904490"/>
                    <a:pt x="6263640" y="3131820"/>
                  </a:cubicBezTo>
                  <a:cubicBezTo>
                    <a:pt x="5537199" y="3359150"/>
                    <a:pt x="5069840" y="3552190"/>
                    <a:pt x="4702810" y="3778250"/>
                  </a:cubicBezTo>
                  <a:lnTo>
                    <a:pt x="4699000" y="3780790"/>
                  </a:lnTo>
                  <a:lnTo>
                    <a:pt x="4700270" y="378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 bwMode="auto">
          <a:xfrm>
            <a:off x="1306896" y="3196946"/>
            <a:ext cx="15674207" cy="5460169"/>
            <a:chOff x="0" y="0"/>
            <a:chExt cx="20898943" cy="7280226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 bwMode="auto">
            <a:xfrm>
              <a:off x="617142" y="479729"/>
              <a:ext cx="20281801" cy="6800497"/>
              <a:chOff x="0" y="0"/>
              <a:chExt cx="18938240" cy="6350000"/>
            </a:xfrm>
          </p:grpSpPr>
          <p:sp>
            <p:nvSpPr>
              <p:cNvPr id="11" name="Freeform 11"/>
              <p:cNvSpPr/>
              <p:nvPr/>
            </p:nvSpPr>
            <p:spPr bwMode="auto">
              <a:xfrm>
                <a:off x="27940" y="27940"/>
                <a:ext cx="18882360" cy="918209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918210" fill="norm" stroke="1" extrusionOk="0">
                    <a:moveTo>
                      <a:pt x="18882360" y="918210"/>
                    </a:moveTo>
                    <a:lnTo>
                      <a:pt x="12447270" y="918210"/>
                    </a:lnTo>
                    <a:moveTo>
                      <a:pt x="12447270" y="918210"/>
                    </a:moveTo>
                    <a:lnTo>
                      <a:pt x="0" y="918210"/>
                    </a:lnTo>
                    <a:lnTo>
                      <a:pt x="0" y="445770"/>
                    </a:lnTo>
                    <a:cubicBezTo>
                      <a:pt x="0" y="200660"/>
                      <a:pt x="199390" y="0"/>
                      <a:pt x="445770" y="0"/>
                    </a:cubicBezTo>
                    <a:lnTo>
                      <a:pt x="18437860" y="0"/>
                    </a:lnTo>
                    <a:cubicBezTo>
                      <a:pt x="18682971" y="0"/>
                      <a:pt x="18882360" y="199390"/>
                      <a:pt x="18882360" y="445770"/>
                    </a:cubicBezTo>
                    <a:lnTo>
                      <a:pt x="18882360" y="918210"/>
                    </a:lnTo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12" name="Freeform 12"/>
              <p:cNvSpPr/>
              <p:nvPr/>
            </p:nvSpPr>
            <p:spPr bwMode="auto">
              <a:xfrm>
                <a:off x="27940" y="944880"/>
                <a:ext cx="18882360" cy="5377180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5377180" fill="norm" stroke="1" extrusionOk="0">
                    <a:moveTo>
                      <a:pt x="9331960" y="0"/>
                    </a:moveTo>
                    <a:lnTo>
                      <a:pt x="18882360" y="0"/>
                    </a:lnTo>
                    <a:lnTo>
                      <a:pt x="18882360" y="4931410"/>
                    </a:lnTo>
                    <a:cubicBezTo>
                      <a:pt x="18882360" y="5176520"/>
                      <a:pt x="18682971" y="5377180"/>
                      <a:pt x="18436590" y="5377180"/>
                    </a:cubicBezTo>
                    <a:lnTo>
                      <a:pt x="445770" y="5377180"/>
                    </a:lnTo>
                    <a:cubicBezTo>
                      <a:pt x="200660" y="5377180"/>
                      <a:pt x="0" y="5177790"/>
                      <a:pt x="0" y="4931410"/>
                    </a:cubicBezTo>
                    <a:lnTo>
                      <a:pt x="0" y="0"/>
                    </a:lnTo>
                    <a:lnTo>
                      <a:pt x="9014460" y="0"/>
                    </a:lnTo>
                    <a:moveTo>
                      <a:pt x="9014460" y="0"/>
                    </a:moveTo>
                    <a:lnTo>
                      <a:pt x="9331960" y="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 bwMode="auto">
              <a:xfrm>
                <a:off x="499110" y="299720"/>
                <a:ext cx="151511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1515110" h="368300" fill="norm" stroke="1" extrusionOk="0">
                    <a:moveTo>
                      <a:pt x="184150" y="0"/>
                    </a:moveTo>
                    <a:cubicBezTo>
                      <a:pt x="82550" y="0"/>
                      <a:pt x="0" y="82550"/>
                      <a:pt x="0" y="184150"/>
                    </a:cubicBezTo>
                    <a:cubicBezTo>
                      <a:pt x="0" y="285750"/>
                      <a:pt x="82550" y="368300"/>
                      <a:pt x="184150" y="368300"/>
                    </a:cubicBezTo>
                    <a:cubicBezTo>
                      <a:pt x="285750" y="368300"/>
                      <a:pt x="368300" y="285750"/>
                      <a:pt x="368300" y="184150"/>
                    </a:cubicBezTo>
                    <a:cubicBezTo>
                      <a:pt x="368300" y="82550"/>
                      <a:pt x="285750" y="0"/>
                      <a:pt x="184150" y="0"/>
                    </a:cubicBezTo>
                    <a:close/>
                    <a:moveTo>
                      <a:pt x="756920" y="0"/>
                    </a:moveTo>
                    <a:cubicBezTo>
                      <a:pt x="655320" y="0"/>
                      <a:pt x="572770" y="82550"/>
                      <a:pt x="572770" y="184150"/>
                    </a:cubicBezTo>
                    <a:cubicBezTo>
                      <a:pt x="572770" y="285750"/>
                      <a:pt x="655320" y="368300"/>
                      <a:pt x="756920" y="368300"/>
                    </a:cubicBezTo>
                    <a:cubicBezTo>
                      <a:pt x="858520" y="368300"/>
                      <a:pt x="941070" y="285750"/>
                      <a:pt x="941070" y="184150"/>
                    </a:cubicBezTo>
                    <a:cubicBezTo>
                      <a:pt x="941070" y="82550"/>
                      <a:pt x="858520" y="0"/>
                      <a:pt x="756920" y="0"/>
                    </a:cubicBezTo>
                    <a:close/>
                    <a:moveTo>
                      <a:pt x="1330960" y="0"/>
                    </a:moveTo>
                    <a:cubicBezTo>
                      <a:pt x="1229360" y="0"/>
                      <a:pt x="1146810" y="82550"/>
                      <a:pt x="1146810" y="184150"/>
                    </a:cubicBezTo>
                    <a:cubicBezTo>
                      <a:pt x="1146810" y="285750"/>
                      <a:pt x="1229360" y="368300"/>
                      <a:pt x="1330960" y="368300"/>
                    </a:cubicBezTo>
                    <a:cubicBezTo>
                      <a:pt x="1432560" y="368300"/>
                      <a:pt x="1515110" y="285750"/>
                      <a:pt x="1515110" y="184150"/>
                    </a:cubicBezTo>
                    <a:cubicBezTo>
                      <a:pt x="1515110" y="82550"/>
                      <a:pt x="1432560" y="0"/>
                      <a:pt x="133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 bwMode="auto">
              <a:xfrm>
                <a:off x="0" y="0"/>
                <a:ext cx="1893951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8939511" h="6350000" fill="norm" stroke="1" extrusionOk="0">
                    <a:moveTo>
                      <a:pt x="18464530" y="0"/>
                    </a:moveTo>
                    <a:lnTo>
                      <a:pt x="473710" y="0"/>
                    </a:lnTo>
                    <a:cubicBezTo>
                      <a:pt x="212090" y="0"/>
                      <a:pt x="0" y="212090"/>
                      <a:pt x="0" y="473710"/>
                    </a:cubicBezTo>
                    <a:lnTo>
                      <a:pt x="0" y="946150"/>
                    </a:lnTo>
                    <a:lnTo>
                      <a:pt x="0" y="5877560"/>
                    </a:lnTo>
                    <a:cubicBezTo>
                      <a:pt x="0" y="6137910"/>
                      <a:pt x="212090" y="6350000"/>
                      <a:pt x="473710" y="6350000"/>
                    </a:cubicBezTo>
                    <a:lnTo>
                      <a:pt x="18465800" y="6350000"/>
                    </a:lnTo>
                    <a:cubicBezTo>
                      <a:pt x="18727420" y="6350000"/>
                      <a:pt x="18939511" y="6137910"/>
                      <a:pt x="18939511" y="5876290"/>
                    </a:cubicBezTo>
                    <a:lnTo>
                      <a:pt x="18939511" y="944880"/>
                    </a:lnTo>
                    <a:lnTo>
                      <a:pt x="18939511" y="473710"/>
                    </a:lnTo>
                    <a:cubicBezTo>
                      <a:pt x="18938239" y="212090"/>
                      <a:pt x="18726150" y="0"/>
                      <a:pt x="18464530" y="0"/>
                    </a:cubicBezTo>
                    <a:close/>
                    <a:moveTo>
                      <a:pt x="55880" y="473710"/>
                    </a:moveTo>
                    <a:cubicBezTo>
                      <a:pt x="55880" y="243840"/>
                      <a:pt x="242570" y="55880"/>
                      <a:pt x="473710" y="55880"/>
                    </a:cubicBezTo>
                    <a:lnTo>
                      <a:pt x="18465800" y="55880"/>
                    </a:lnTo>
                    <a:cubicBezTo>
                      <a:pt x="18695670" y="55880"/>
                      <a:pt x="18883630" y="242570"/>
                      <a:pt x="18883630" y="473710"/>
                    </a:cubicBezTo>
                    <a:lnTo>
                      <a:pt x="18883630" y="918210"/>
                    </a:lnTo>
                    <a:lnTo>
                      <a:pt x="55880" y="918210"/>
                    </a:lnTo>
                    <a:lnTo>
                      <a:pt x="55880" y="473710"/>
                    </a:lnTo>
                    <a:close/>
                    <a:moveTo>
                      <a:pt x="18464530" y="6294120"/>
                    </a:moveTo>
                    <a:lnTo>
                      <a:pt x="473710" y="6294120"/>
                    </a:lnTo>
                    <a:cubicBezTo>
                      <a:pt x="243840" y="6294120"/>
                      <a:pt x="55880" y="6107430"/>
                      <a:pt x="55880" y="5876290"/>
                    </a:cubicBezTo>
                    <a:lnTo>
                      <a:pt x="55880" y="972820"/>
                    </a:lnTo>
                    <a:lnTo>
                      <a:pt x="18882361" y="972820"/>
                    </a:lnTo>
                    <a:lnTo>
                      <a:pt x="18882361" y="5876290"/>
                    </a:lnTo>
                    <a:cubicBezTo>
                      <a:pt x="18882361" y="6107430"/>
                      <a:pt x="18695670" y="6294120"/>
                      <a:pt x="18464530" y="6294120"/>
                    </a:cubicBezTo>
                    <a:close/>
                    <a:moveTo>
                      <a:pt x="683260" y="273050"/>
                    </a:moveTo>
                    <a:cubicBezTo>
                      <a:pt x="566420" y="273050"/>
                      <a:pt x="471170" y="368300"/>
                      <a:pt x="471170" y="485140"/>
                    </a:cubicBezTo>
                    <a:cubicBezTo>
                      <a:pt x="471170" y="601980"/>
                      <a:pt x="566420" y="697230"/>
                      <a:pt x="683260" y="697230"/>
                    </a:cubicBezTo>
                    <a:cubicBezTo>
                      <a:pt x="800100" y="697230"/>
                      <a:pt x="895350" y="601980"/>
                      <a:pt x="895350" y="485140"/>
                    </a:cubicBezTo>
                    <a:cubicBezTo>
                      <a:pt x="895350" y="368300"/>
                      <a:pt x="800100" y="273050"/>
                      <a:pt x="683260" y="273050"/>
                    </a:cubicBezTo>
                    <a:close/>
                    <a:moveTo>
                      <a:pt x="683260" y="641350"/>
                    </a:moveTo>
                    <a:cubicBezTo>
                      <a:pt x="596900" y="641350"/>
                      <a:pt x="527050" y="571500"/>
                      <a:pt x="527050" y="485140"/>
                    </a:cubicBezTo>
                    <a:cubicBezTo>
                      <a:pt x="527050" y="398780"/>
                      <a:pt x="596900" y="328930"/>
                      <a:pt x="683260" y="328930"/>
                    </a:cubicBezTo>
                    <a:cubicBezTo>
                      <a:pt x="769620" y="328930"/>
                      <a:pt x="839470" y="398780"/>
                      <a:pt x="839470" y="485140"/>
                    </a:cubicBezTo>
                    <a:cubicBezTo>
                      <a:pt x="839470" y="571500"/>
                      <a:pt x="769620" y="641350"/>
                      <a:pt x="683260" y="641350"/>
                    </a:cubicBezTo>
                    <a:close/>
                    <a:moveTo>
                      <a:pt x="1256030" y="273050"/>
                    </a:moveTo>
                    <a:cubicBezTo>
                      <a:pt x="1139190" y="273050"/>
                      <a:pt x="1043940" y="368300"/>
                      <a:pt x="1043940" y="485140"/>
                    </a:cubicBezTo>
                    <a:cubicBezTo>
                      <a:pt x="1043940" y="601980"/>
                      <a:pt x="1139190" y="697230"/>
                      <a:pt x="1256030" y="697230"/>
                    </a:cubicBezTo>
                    <a:cubicBezTo>
                      <a:pt x="1372870" y="697230"/>
                      <a:pt x="1468120" y="601980"/>
                      <a:pt x="1468120" y="485140"/>
                    </a:cubicBezTo>
                    <a:cubicBezTo>
                      <a:pt x="1468120" y="368300"/>
                      <a:pt x="1372870" y="273050"/>
                      <a:pt x="1256030" y="273050"/>
                    </a:cubicBezTo>
                    <a:close/>
                    <a:moveTo>
                      <a:pt x="1256030" y="641350"/>
                    </a:moveTo>
                    <a:cubicBezTo>
                      <a:pt x="1169670" y="641350"/>
                      <a:pt x="1099820" y="571500"/>
                      <a:pt x="1099820" y="485140"/>
                    </a:cubicBezTo>
                    <a:cubicBezTo>
                      <a:pt x="1099820" y="398780"/>
                      <a:pt x="1169670" y="328930"/>
                      <a:pt x="1256030" y="328930"/>
                    </a:cubicBezTo>
                    <a:cubicBezTo>
                      <a:pt x="1342390" y="328930"/>
                      <a:pt x="1412240" y="398780"/>
                      <a:pt x="1412240" y="485140"/>
                    </a:cubicBezTo>
                    <a:cubicBezTo>
                      <a:pt x="1412240" y="571500"/>
                      <a:pt x="1342390" y="641350"/>
                      <a:pt x="1256030" y="641350"/>
                    </a:cubicBezTo>
                    <a:close/>
                    <a:moveTo>
                      <a:pt x="1830070" y="273050"/>
                    </a:moveTo>
                    <a:cubicBezTo>
                      <a:pt x="1713230" y="273050"/>
                      <a:pt x="1617980" y="368300"/>
                      <a:pt x="1617980" y="485140"/>
                    </a:cubicBezTo>
                    <a:cubicBezTo>
                      <a:pt x="1617980" y="601980"/>
                      <a:pt x="1713230" y="697230"/>
                      <a:pt x="1830070" y="697230"/>
                    </a:cubicBezTo>
                    <a:cubicBezTo>
                      <a:pt x="1946910" y="697230"/>
                      <a:pt x="2042160" y="601980"/>
                      <a:pt x="2042160" y="485140"/>
                    </a:cubicBezTo>
                    <a:cubicBezTo>
                      <a:pt x="2042160" y="368300"/>
                      <a:pt x="1946910" y="273050"/>
                      <a:pt x="1830070" y="273050"/>
                    </a:cubicBezTo>
                    <a:close/>
                    <a:moveTo>
                      <a:pt x="1830070" y="641350"/>
                    </a:moveTo>
                    <a:cubicBezTo>
                      <a:pt x="1743710" y="641350"/>
                      <a:pt x="1673860" y="571500"/>
                      <a:pt x="1673860" y="485140"/>
                    </a:cubicBezTo>
                    <a:cubicBezTo>
                      <a:pt x="1673860" y="398780"/>
                      <a:pt x="1743710" y="328930"/>
                      <a:pt x="1830070" y="328930"/>
                    </a:cubicBezTo>
                    <a:cubicBezTo>
                      <a:pt x="1916430" y="328930"/>
                      <a:pt x="1986280" y="398780"/>
                      <a:pt x="1986280" y="485140"/>
                    </a:cubicBezTo>
                    <a:cubicBezTo>
                      <a:pt x="1986280" y="571500"/>
                      <a:pt x="1915160" y="641350"/>
                      <a:pt x="1830070" y="641350"/>
                    </a:cubicBezTo>
                    <a:close/>
                    <a:moveTo>
                      <a:pt x="18502630" y="488950"/>
                    </a:moveTo>
                    <a:cubicBezTo>
                      <a:pt x="18502630" y="504190"/>
                      <a:pt x="18489930" y="516890"/>
                      <a:pt x="18474691" y="516890"/>
                    </a:cubicBezTo>
                    <a:lnTo>
                      <a:pt x="18474691" y="516890"/>
                    </a:lnTo>
                    <a:lnTo>
                      <a:pt x="18318480" y="515620"/>
                    </a:lnTo>
                    <a:lnTo>
                      <a:pt x="18318480" y="670560"/>
                    </a:lnTo>
                    <a:cubicBezTo>
                      <a:pt x="18318480" y="685800"/>
                      <a:pt x="18305780" y="698500"/>
                      <a:pt x="18290541" y="698500"/>
                    </a:cubicBezTo>
                    <a:cubicBezTo>
                      <a:pt x="18275302" y="698500"/>
                      <a:pt x="18262602" y="685800"/>
                      <a:pt x="18262602" y="670560"/>
                    </a:cubicBezTo>
                    <a:lnTo>
                      <a:pt x="18262602" y="515620"/>
                    </a:lnTo>
                    <a:lnTo>
                      <a:pt x="18106391" y="514350"/>
                    </a:lnTo>
                    <a:cubicBezTo>
                      <a:pt x="18091152" y="514350"/>
                      <a:pt x="18078452" y="501650"/>
                      <a:pt x="18078452" y="486410"/>
                    </a:cubicBezTo>
                    <a:cubicBezTo>
                      <a:pt x="18078452" y="471170"/>
                      <a:pt x="18091152" y="458470"/>
                      <a:pt x="18106391" y="458470"/>
                    </a:cubicBezTo>
                    <a:lnTo>
                      <a:pt x="18106391" y="458470"/>
                    </a:lnTo>
                    <a:lnTo>
                      <a:pt x="18262602" y="459740"/>
                    </a:lnTo>
                    <a:lnTo>
                      <a:pt x="18262602" y="302260"/>
                    </a:lnTo>
                    <a:cubicBezTo>
                      <a:pt x="18262602" y="287020"/>
                      <a:pt x="18275302" y="274320"/>
                      <a:pt x="18290541" y="274320"/>
                    </a:cubicBezTo>
                    <a:cubicBezTo>
                      <a:pt x="18305780" y="274320"/>
                      <a:pt x="18318480" y="287020"/>
                      <a:pt x="18318480" y="302260"/>
                    </a:cubicBezTo>
                    <a:lnTo>
                      <a:pt x="18318480" y="459740"/>
                    </a:lnTo>
                    <a:lnTo>
                      <a:pt x="18474691" y="461010"/>
                    </a:lnTo>
                    <a:cubicBezTo>
                      <a:pt x="18491200" y="461010"/>
                      <a:pt x="18502630" y="473710"/>
                      <a:pt x="18502630" y="4889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 bwMode="auto">
            <a:xfrm>
              <a:off x="0" y="0"/>
              <a:ext cx="20281801" cy="6800497"/>
              <a:chOff x="0" y="0"/>
              <a:chExt cx="18938240" cy="6350000"/>
            </a:xfrm>
          </p:grpSpPr>
          <p:sp>
            <p:nvSpPr>
              <p:cNvPr id="16" name="Freeform 16"/>
              <p:cNvSpPr/>
              <p:nvPr/>
            </p:nvSpPr>
            <p:spPr bwMode="auto">
              <a:xfrm>
                <a:off x="27940" y="27940"/>
                <a:ext cx="18882360" cy="918209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918210" fill="norm" stroke="1" extrusionOk="0">
                    <a:moveTo>
                      <a:pt x="18882360" y="918210"/>
                    </a:moveTo>
                    <a:lnTo>
                      <a:pt x="12447270" y="918210"/>
                    </a:lnTo>
                    <a:moveTo>
                      <a:pt x="12447270" y="918210"/>
                    </a:moveTo>
                    <a:lnTo>
                      <a:pt x="0" y="918210"/>
                    </a:lnTo>
                    <a:lnTo>
                      <a:pt x="0" y="445770"/>
                    </a:lnTo>
                    <a:cubicBezTo>
                      <a:pt x="0" y="200660"/>
                      <a:pt x="199390" y="0"/>
                      <a:pt x="445770" y="0"/>
                    </a:cubicBezTo>
                    <a:lnTo>
                      <a:pt x="18437860" y="0"/>
                    </a:lnTo>
                    <a:cubicBezTo>
                      <a:pt x="18682971" y="0"/>
                      <a:pt x="18882360" y="199390"/>
                      <a:pt x="18882360" y="445770"/>
                    </a:cubicBezTo>
                    <a:lnTo>
                      <a:pt x="18882360" y="918210"/>
                    </a:lnTo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17" name="Freeform 17"/>
              <p:cNvSpPr/>
              <p:nvPr/>
            </p:nvSpPr>
            <p:spPr bwMode="auto">
              <a:xfrm>
                <a:off x="27940" y="944880"/>
                <a:ext cx="18882360" cy="5377180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5377180" fill="norm" stroke="1" extrusionOk="0">
                    <a:moveTo>
                      <a:pt x="9331960" y="0"/>
                    </a:moveTo>
                    <a:lnTo>
                      <a:pt x="18882360" y="0"/>
                    </a:lnTo>
                    <a:lnTo>
                      <a:pt x="18882360" y="4931410"/>
                    </a:lnTo>
                    <a:cubicBezTo>
                      <a:pt x="18882360" y="5176520"/>
                      <a:pt x="18682971" y="5377180"/>
                      <a:pt x="18436590" y="5377180"/>
                    </a:cubicBezTo>
                    <a:lnTo>
                      <a:pt x="445770" y="5377180"/>
                    </a:lnTo>
                    <a:cubicBezTo>
                      <a:pt x="200660" y="5377180"/>
                      <a:pt x="0" y="5177790"/>
                      <a:pt x="0" y="4931410"/>
                    </a:cubicBezTo>
                    <a:lnTo>
                      <a:pt x="0" y="0"/>
                    </a:lnTo>
                    <a:lnTo>
                      <a:pt x="9014460" y="0"/>
                    </a:lnTo>
                    <a:moveTo>
                      <a:pt x="9014460" y="0"/>
                    </a:moveTo>
                    <a:lnTo>
                      <a:pt x="9331960" y="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 bwMode="auto">
              <a:xfrm>
                <a:off x="499110" y="299720"/>
                <a:ext cx="151511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1515110" h="368300" fill="norm" stroke="1" extrusionOk="0">
                    <a:moveTo>
                      <a:pt x="184150" y="0"/>
                    </a:moveTo>
                    <a:cubicBezTo>
                      <a:pt x="82550" y="0"/>
                      <a:pt x="0" y="82550"/>
                      <a:pt x="0" y="184150"/>
                    </a:cubicBezTo>
                    <a:cubicBezTo>
                      <a:pt x="0" y="285750"/>
                      <a:pt x="82550" y="368300"/>
                      <a:pt x="184150" y="368300"/>
                    </a:cubicBezTo>
                    <a:cubicBezTo>
                      <a:pt x="285750" y="368300"/>
                      <a:pt x="368300" y="285750"/>
                      <a:pt x="368300" y="184150"/>
                    </a:cubicBezTo>
                    <a:cubicBezTo>
                      <a:pt x="368300" y="82550"/>
                      <a:pt x="285750" y="0"/>
                      <a:pt x="184150" y="0"/>
                    </a:cubicBezTo>
                    <a:close/>
                    <a:moveTo>
                      <a:pt x="756920" y="0"/>
                    </a:moveTo>
                    <a:cubicBezTo>
                      <a:pt x="655320" y="0"/>
                      <a:pt x="572770" y="82550"/>
                      <a:pt x="572770" y="184150"/>
                    </a:cubicBezTo>
                    <a:cubicBezTo>
                      <a:pt x="572770" y="285750"/>
                      <a:pt x="655320" y="368300"/>
                      <a:pt x="756920" y="368300"/>
                    </a:cubicBezTo>
                    <a:cubicBezTo>
                      <a:pt x="858520" y="368300"/>
                      <a:pt x="941070" y="285750"/>
                      <a:pt x="941070" y="184150"/>
                    </a:cubicBezTo>
                    <a:cubicBezTo>
                      <a:pt x="941070" y="82550"/>
                      <a:pt x="858520" y="0"/>
                      <a:pt x="756920" y="0"/>
                    </a:cubicBezTo>
                    <a:close/>
                    <a:moveTo>
                      <a:pt x="1330960" y="0"/>
                    </a:moveTo>
                    <a:cubicBezTo>
                      <a:pt x="1229360" y="0"/>
                      <a:pt x="1146810" y="82550"/>
                      <a:pt x="1146810" y="184150"/>
                    </a:cubicBezTo>
                    <a:cubicBezTo>
                      <a:pt x="1146810" y="285750"/>
                      <a:pt x="1229360" y="368300"/>
                      <a:pt x="1330960" y="368300"/>
                    </a:cubicBezTo>
                    <a:cubicBezTo>
                      <a:pt x="1432560" y="368300"/>
                      <a:pt x="1515110" y="285750"/>
                      <a:pt x="1515110" y="184150"/>
                    </a:cubicBezTo>
                    <a:cubicBezTo>
                      <a:pt x="1515110" y="82550"/>
                      <a:pt x="1432560" y="0"/>
                      <a:pt x="133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 bwMode="auto">
              <a:xfrm>
                <a:off x="0" y="0"/>
                <a:ext cx="1893951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8939511" h="6350000" fill="norm" stroke="1" extrusionOk="0">
                    <a:moveTo>
                      <a:pt x="18464530" y="0"/>
                    </a:moveTo>
                    <a:lnTo>
                      <a:pt x="473710" y="0"/>
                    </a:lnTo>
                    <a:cubicBezTo>
                      <a:pt x="212090" y="0"/>
                      <a:pt x="0" y="212090"/>
                      <a:pt x="0" y="473710"/>
                    </a:cubicBezTo>
                    <a:lnTo>
                      <a:pt x="0" y="946150"/>
                    </a:lnTo>
                    <a:lnTo>
                      <a:pt x="0" y="5877560"/>
                    </a:lnTo>
                    <a:cubicBezTo>
                      <a:pt x="0" y="6137910"/>
                      <a:pt x="212090" y="6350000"/>
                      <a:pt x="473710" y="6350000"/>
                    </a:cubicBezTo>
                    <a:lnTo>
                      <a:pt x="18465800" y="6350000"/>
                    </a:lnTo>
                    <a:cubicBezTo>
                      <a:pt x="18727420" y="6350000"/>
                      <a:pt x="18939511" y="6137910"/>
                      <a:pt x="18939511" y="5876290"/>
                    </a:cubicBezTo>
                    <a:lnTo>
                      <a:pt x="18939511" y="944880"/>
                    </a:lnTo>
                    <a:lnTo>
                      <a:pt x="18939511" y="473710"/>
                    </a:lnTo>
                    <a:cubicBezTo>
                      <a:pt x="18938239" y="212090"/>
                      <a:pt x="18726150" y="0"/>
                      <a:pt x="18464530" y="0"/>
                    </a:cubicBezTo>
                    <a:close/>
                    <a:moveTo>
                      <a:pt x="55880" y="473710"/>
                    </a:moveTo>
                    <a:cubicBezTo>
                      <a:pt x="55880" y="243840"/>
                      <a:pt x="242570" y="55880"/>
                      <a:pt x="473710" y="55880"/>
                    </a:cubicBezTo>
                    <a:lnTo>
                      <a:pt x="18465800" y="55880"/>
                    </a:lnTo>
                    <a:cubicBezTo>
                      <a:pt x="18695670" y="55880"/>
                      <a:pt x="18883630" y="242570"/>
                      <a:pt x="18883630" y="473710"/>
                    </a:cubicBezTo>
                    <a:lnTo>
                      <a:pt x="18883630" y="918210"/>
                    </a:lnTo>
                    <a:lnTo>
                      <a:pt x="55880" y="918210"/>
                    </a:lnTo>
                    <a:lnTo>
                      <a:pt x="55880" y="473710"/>
                    </a:lnTo>
                    <a:close/>
                    <a:moveTo>
                      <a:pt x="18464530" y="6294120"/>
                    </a:moveTo>
                    <a:lnTo>
                      <a:pt x="473710" y="6294120"/>
                    </a:lnTo>
                    <a:cubicBezTo>
                      <a:pt x="243840" y="6294120"/>
                      <a:pt x="55880" y="6107430"/>
                      <a:pt x="55880" y="5876290"/>
                    </a:cubicBezTo>
                    <a:lnTo>
                      <a:pt x="55880" y="972820"/>
                    </a:lnTo>
                    <a:lnTo>
                      <a:pt x="18882361" y="972820"/>
                    </a:lnTo>
                    <a:lnTo>
                      <a:pt x="18882361" y="5876290"/>
                    </a:lnTo>
                    <a:cubicBezTo>
                      <a:pt x="18882361" y="6107430"/>
                      <a:pt x="18695670" y="6294120"/>
                      <a:pt x="18464530" y="6294120"/>
                    </a:cubicBezTo>
                    <a:close/>
                    <a:moveTo>
                      <a:pt x="683260" y="273050"/>
                    </a:moveTo>
                    <a:cubicBezTo>
                      <a:pt x="566420" y="273050"/>
                      <a:pt x="471170" y="368300"/>
                      <a:pt x="471170" y="485140"/>
                    </a:cubicBezTo>
                    <a:cubicBezTo>
                      <a:pt x="471170" y="601980"/>
                      <a:pt x="566420" y="697230"/>
                      <a:pt x="683260" y="697230"/>
                    </a:cubicBezTo>
                    <a:cubicBezTo>
                      <a:pt x="800100" y="697230"/>
                      <a:pt x="895350" y="601980"/>
                      <a:pt x="895350" y="485140"/>
                    </a:cubicBezTo>
                    <a:cubicBezTo>
                      <a:pt x="895350" y="368300"/>
                      <a:pt x="800100" y="273050"/>
                      <a:pt x="683260" y="273050"/>
                    </a:cubicBezTo>
                    <a:close/>
                    <a:moveTo>
                      <a:pt x="683260" y="641350"/>
                    </a:moveTo>
                    <a:cubicBezTo>
                      <a:pt x="596900" y="641350"/>
                      <a:pt x="527050" y="571500"/>
                      <a:pt x="527050" y="485140"/>
                    </a:cubicBezTo>
                    <a:cubicBezTo>
                      <a:pt x="527050" y="398780"/>
                      <a:pt x="596900" y="328930"/>
                      <a:pt x="683260" y="328930"/>
                    </a:cubicBezTo>
                    <a:cubicBezTo>
                      <a:pt x="769620" y="328930"/>
                      <a:pt x="839470" y="398780"/>
                      <a:pt x="839470" y="485140"/>
                    </a:cubicBezTo>
                    <a:cubicBezTo>
                      <a:pt x="839470" y="571500"/>
                      <a:pt x="769620" y="641350"/>
                      <a:pt x="683260" y="641350"/>
                    </a:cubicBezTo>
                    <a:close/>
                    <a:moveTo>
                      <a:pt x="1256030" y="273050"/>
                    </a:moveTo>
                    <a:cubicBezTo>
                      <a:pt x="1139190" y="273050"/>
                      <a:pt x="1043940" y="368300"/>
                      <a:pt x="1043940" y="485140"/>
                    </a:cubicBezTo>
                    <a:cubicBezTo>
                      <a:pt x="1043940" y="601980"/>
                      <a:pt x="1139190" y="697230"/>
                      <a:pt x="1256030" y="697230"/>
                    </a:cubicBezTo>
                    <a:cubicBezTo>
                      <a:pt x="1372870" y="697230"/>
                      <a:pt x="1468120" y="601980"/>
                      <a:pt x="1468120" y="485140"/>
                    </a:cubicBezTo>
                    <a:cubicBezTo>
                      <a:pt x="1468120" y="368300"/>
                      <a:pt x="1372870" y="273050"/>
                      <a:pt x="1256030" y="273050"/>
                    </a:cubicBezTo>
                    <a:close/>
                    <a:moveTo>
                      <a:pt x="1256030" y="641350"/>
                    </a:moveTo>
                    <a:cubicBezTo>
                      <a:pt x="1169670" y="641350"/>
                      <a:pt x="1099820" y="571500"/>
                      <a:pt x="1099820" y="485140"/>
                    </a:cubicBezTo>
                    <a:cubicBezTo>
                      <a:pt x="1099820" y="398780"/>
                      <a:pt x="1169670" y="328930"/>
                      <a:pt x="1256030" y="328930"/>
                    </a:cubicBezTo>
                    <a:cubicBezTo>
                      <a:pt x="1342390" y="328930"/>
                      <a:pt x="1412240" y="398780"/>
                      <a:pt x="1412240" y="485140"/>
                    </a:cubicBezTo>
                    <a:cubicBezTo>
                      <a:pt x="1412240" y="571500"/>
                      <a:pt x="1342390" y="641350"/>
                      <a:pt x="1256030" y="641350"/>
                    </a:cubicBezTo>
                    <a:close/>
                    <a:moveTo>
                      <a:pt x="1830070" y="273050"/>
                    </a:moveTo>
                    <a:cubicBezTo>
                      <a:pt x="1713230" y="273050"/>
                      <a:pt x="1617980" y="368300"/>
                      <a:pt x="1617980" y="485140"/>
                    </a:cubicBezTo>
                    <a:cubicBezTo>
                      <a:pt x="1617980" y="601980"/>
                      <a:pt x="1713230" y="697230"/>
                      <a:pt x="1830070" y="697230"/>
                    </a:cubicBezTo>
                    <a:cubicBezTo>
                      <a:pt x="1946910" y="697230"/>
                      <a:pt x="2042160" y="601980"/>
                      <a:pt x="2042160" y="485140"/>
                    </a:cubicBezTo>
                    <a:cubicBezTo>
                      <a:pt x="2042160" y="368300"/>
                      <a:pt x="1946910" y="273050"/>
                      <a:pt x="1830070" y="273050"/>
                    </a:cubicBezTo>
                    <a:close/>
                    <a:moveTo>
                      <a:pt x="1830070" y="641350"/>
                    </a:moveTo>
                    <a:cubicBezTo>
                      <a:pt x="1743710" y="641350"/>
                      <a:pt x="1673860" y="571500"/>
                      <a:pt x="1673860" y="485140"/>
                    </a:cubicBezTo>
                    <a:cubicBezTo>
                      <a:pt x="1673860" y="398780"/>
                      <a:pt x="1743710" y="328930"/>
                      <a:pt x="1830070" y="328930"/>
                    </a:cubicBezTo>
                    <a:cubicBezTo>
                      <a:pt x="1916430" y="328930"/>
                      <a:pt x="1986280" y="398780"/>
                      <a:pt x="1986280" y="485140"/>
                    </a:cubicBezTo>
                    <a:cubicBezTo>
                      <a:pt x="1986280" y="571500"/>
                      <a:pt x="1915160" y="641350"/>
                      <a:pt x="1830070" y="641350"/>
                    </a:cubicBezTo>
                    <a:close/>
                    <a:moveTo>
                      <a:pt x="18502630" y="488950"/>
                    </a:moveTo>
                    <a:cubicBezTo>
                      <a:pt x="18502630" y="504190"/>
                      <a:pt x="18489930" y="516890"/>
                      <a:pt x="18474691" y="516890"/>
                    </a:cubicBezTo>
                    <a:lnTo>
                      <a:pt x="18474691" y="516890"/>
                    </a:lnTo>
                    <a:lnTo>
                      <a:pt x="18318480" y="515620"/>
                    </a:lnTo>
                    <a:lnTo>
                      <a:pt x="18318480" y="670560"/>
                    </a:lnTo>
                    <a:cubicBezTo>
                      <a:pt x="18318480" y="685800"/>
                      <a:pt x="18305780" y="698500"/>
                      <a:pt x="18290541" y="698500"/>
                    </a:cubicBezTo>
                    <a:cubicBezTo>
                      <a:pt x="18275302" y="698500"/>
                      <a:pt x="18262602" y="685800"/>
                      <a:pt x="18262602" y="670560"/>
                    </a:cubicBezTo>
                    <a:lnTo>
                      <a:pt x="18262602" y="515620"/>
                    </a:lnTo>
                    <a:lnTo>
                      <a:pt x="18106391" y="514350"/>
                    </a:lnTo>
                    <a:cubicBezTo>
                      <a:pt x="18091152" y="514350"/>
                      <a:pt x="18078452" y="501650"/>
                      <a:pt x="18078452" y="486410"/>
                    </a:cubicBezTo>
                    <a:cubicBezTo>
                      <a:pt x="18078452" y="471170"/>
                      <a:pt x="18091152" y="458470"/>
                      <a:pt x="18106391" y="458470"/>
                    </a:cubicBezTo>
                    <a:lnTo>
                      <a:pt x="18106391" y="458470"/>
                    </a:lnTo>
                    <a:lnTo>
                      <a:pt x="18262602" y="459740"/>
                    </a:lnTo>
                    <a:lnTo>
                      <a:pt x="18262602" y="302260"/>
                    </a:lnTo>
                    <a:cubicBezTo>
                      <a:pt x="18262602" y="287020"/>
                      <a:pt x="18275302" y="274320"/>
                      <a:pt x="18290541" y="274320"/>
                    </a:cubicBezTo>
                    <a:cubicBezTo>
                      <a:pt x="18305780" y="274320"/>
                      <a:pt x="18318480" y="287020"/>
                      <a:pt x="18318480" y="302260"/>
                    </a:cubicBezTo>
                    <a:lnTo>
                      <a:pt x="18318480" y="459740"/>
                    </a:lnTo>
                    <a:lnTo>
                      <a:pt x="18474691" y="461010"/>
                    </a:lnTo>
                    <a:cubicBezTo>
                      <a:pt x="18491200" y="461010"/>
                      <a:pt x="18502630" y="473710"/>
                      <a:pt x="18502630" y="4889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20" name="Group 20"/>
          <p:cNvGrpSpPr/>
          <p:nvPr/>
        </p:nvGrpSpPr>
        <p:grpSpPr bwMode="auto">
          <a:xfrm>
            <a:off x="1306896" y="1643759"/>
            <a:ext cx="11066699" cy="1173012"/>
            <a:chOff x="0" y="0"/>
            <a:chExt cx="12452590" cy="1319910"/>
          </a:xfrm>
        </p:grpSpPr>
        <p:sp>
          <p:nvSpPr>
            <p:cNvPr id="21" name="Freeform 21"/>
            <p:cNvSpPr/>
            <p:nvPr/>
          </p:nvSpPr>
          <p:spPr bwMode="auto">
            <a:xfrm>
              <a:off x="31750" y="31750"/>
              <a:ext cx="12389090" cy="1256410"/>
            </a:xfrm>
            <a:custGeom>
              <a:avLst/>
              <a:gdLst/>
              <a:ahLst/>
              <a:cxnLst/>
              <a:rect l="l" t="t" r="r" b="b"/>
              <a:pathLst>
                <a:path w="12389090" h="1256410" fill="norm" stroke="1" extrusionOk="0">
                  <a:moveTo>
                    <a:pt x="12296380" y="1256409"/>
                  </a:moveTo>
                  <a:lnTo>
                    <a:pt x="92710" y="1256409"/>
                  </a:lnTo>
                  <a:cubicBezTo>
                    <a:pt x="41910" y="1256409"/>
                    <a:pt x="0" y="1214500"/>
                    <a:pt x="0" y="11636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95110" y="0"/>
                  </a:lnTo>
                  <a:cubicBezTo>
                    <a:pt x="12345910" y="0"/>
                    <a:pt x="12387821" y="41910"/>
                    <a:pt x="12387821" y="92710"/>
                  </a:cubicBezTo>
                  <a:lnTo>
                    <a:pt x="12387821" y="1162430"/>
                  </a:lnTo>
                  <a:cubicBezTo>
                    <a:pt x="12389090" y="1214500"/>
                    <a:pt x="12347180" y="1256410"/>
                    <a:pt x="12296380" y="12564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 bwMode="auto">
            <a:xfrm>
              <a:off x="0" y="0"/>
              <a:ext cx="12452590" cy="1319910"/>
            </a:xfrm>
            <a:custGeom>
              <a:avLst/>
              <a:gdLst/>
              <a:ahLst/>
              <a:cxnLst/>
              <a:rect l="l" t="t" r="r" b="b"/>
              <a:pathLst>
                <a:path w="12452590" h="1319910" fill="norm" stroke="1" extrusionOk="0">
                  <a:moveTo>
                    <a:pt x="12328130" y="59690"/>
                  </a:moveTo>
                  <a:cubicBezTo>
                    <a:pt x="12363690" y="59690"/>
                    <a:pt x="12392900" y="88900"/>
                    <a:pt x="12392900" y="124460"/>
                  </a:cubicBezTo>
                  <a:lnTo>
                    <a:pt x="12392900" y="1195450"/>
                  </a:lnTo>
                  <a:cubicBezTo>
                    <a:pt x="12392900" y="1231010"/>
                    <a:pt x="12363690" y="1260220"/>
                    <a:pt x="12328130" y="1260220"/>
                  </a:cubicBezTo>
                  <a:lnTo>
                    <a:pt x="124460" y="1260220"/>
                  </a:lnTo>
                  <a:cubicBezTo>
                    <a:pt x="88900" y="1260220"/>
                    <a:pt x="59690" y="1231010"/>
                    <a:pt x="59690" y="11954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8130" y="59690"/>
                  </a:lnTo>
                  <a:moveTo>
                    <a:pt x="123281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95450"/>
                  </a:lnTo>
                  <a:cubicBezTo>
                    <a:pt x="0" y="1264030"/>
                    <a:pt x="55880" y="1319910"/>
                    <a:pt x="124460" y="1319910"/>
                  </a:cubicBezTo>
                  <a:lnTo>
                    <a:pt x="12328130" y="1319910"/>
                  </a:lnTo>
                  <a:cubicBezTo>
                    <a:pt x="12396710" y="1319910"/>
                    <a:pt x="12452590" y="1264030"/>
                    <a:pt x="12452590" y="1195450"/>
                  </a:cubicBezTo>
                  <a:lnTo>
                    <a:pt x="12452590" y="124460"/>
                  </a:lnTo>
                  <a:cubicBezTo>
                    <a:pt x="12452590" y="55880"/>
                    <a:pt x="12396710" y="0"/>
                    <a:pt x="1232813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23"/>
          <p:cNvGrpSpPr/>
          <p:nvPr/>
        </p:nvGrpSpPr>
        <p:grpSpPr bwMode="auto">
          <a:xfrm>
            <a:off x="13696752" y="7086663"/>
            <a:ext cx="4114800" cy="41148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 fill="norm" stroke="1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25" name="Group 25"/>
          <p:cNvGrpSpPr/>
          <p:nvPr/>
        </p:nvGrpSpPr>
        <p:grpSpPr bwMode="auto">
          <a:xfrm>
            <a:off x="1886305" y="3196946"/>
            <a:ext cx="14052533" cy="4797051"/>
            <a:chOff x="0" y="0"/>
            <a:chExt cx="18736710" cy="6396067"/>
          </a:xfrm>
        </p:grpSpPr>
        <p:sp>
          <p:nvSpPr>
            <p:cNvPr id="26" name="TextBox 26"/>
            <p:cNvSpPr txBox="1"/>
            <p:nvPr/>
          </p:nvSpPr>
          <p:spPr bwMode="auto">
            <a:xfrm>
              <a:off x="0" y="266700"/>
              <a:ext cx="18736710" cy="509778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0"/>
                </a:lnSpc>
                <a:defRPr/>
              </a:pPr>
              <a:r>
                <a:rPr lang="en-US" sz="14400">
                  <a:solidFill>
                    <a:srgbClr val="000000"/>
                  </a:solidFill>
                  <a:latin typeface="Space Mono Bold"/>
                </a:rPr>
                <a:t>Цифровой этикет</a:t>
              </a:r>
              <a:endParaRPr/>
            </a:p>
          </p:txBody>
        </p:sp>
        <p:sp>
          <p:nvSpPr>
            <p:cNvPr id="27" name="TextBox 27"/>
            <p:cNvSpPr txBox="1"/>
            <p:nvPr/>
          </p:nvSpPr>
          <p:spPr bwMode="auto">
            <a:xfrm>
              <a:off x="0" y="5569087"/>
              <a:ext cx="13354103" cy="82698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  <a:defRPr/>
              </a:pPr>
              <a:r>
                <a:rPr lang="en-US" sz="3800">
                  <a:solidFill>
                    <a:srgbClr val="000000"/>
                  </a:solidFill>
                  <a:latin typeface="Be Vietnam"/>
                </a:rPr>
                <a:t>Общие правила поведения в Интернете</a:t>
              </a:r>
              <a:endParaRPr/>
            </a:p>
          </p:txBody>
        </p:sp>
      </p:grpSp>
      <p:sp>
        <p:nvSpPr>
          <p:cNvPr id="28" name="TextBox 28"/>
          <p:cNvSpPr txBox="1"/>
          <p:nvPr/>
        </p:nvSpPr>
        <p:spPr bwMode="auto">
          <a:xfrm>
            <a:off x="1886305" y="1778240"/>
            <a:ext cx="7765317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  <a:defRPr/>
            </a:pPr>
            <a:r>
              <a:rPr lang="en-US" sz="4500" spc="67">
                <a:solidFill>
                  <a:srgbClr val="000000"/>
                </a:solidFill>
                <a:latin typeface="Be Vietnam"/>
              </a:rPr>
              <a:t>Как себя вести?</a:t>
            </a:r>
            <a:endParaRPr/>
          </a:p>
        </p:txBody>
      </p:sp>
      <p:sp>
        <p:nvSpPr>
          <p:cNvPr id="29" name="TextBox 29"/>
          <p:cNvSpPr txBox="1"/>
          <p:nvPr/>
        </p:nvSpPr>
        <p:spPr bwMode="auto">
          <a:xfrm>
            <a:off x="13345707" y="1921115"/>
            <a:ext cx="206332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000" spc="44">
                <a:solidFill>
                  <a:srgbClr val="000000"/>
                </a:solidFill>
                <a:latin typeface="Be Vietnam"/>
              </a:rPr>
              <a:t>Search</a:t>
            </a:r>
            <a:endParaRPr/>
          </a:p>
        </p:txBody>
      </p:sp>
      <p:sp>
        <p:nvSpPr>
          <p:cNvPr id="1129371744" name=""/>
          <p:cNvSpPr txBox="1"/>
          <p:nvPr/>
        </p:nvSpPr>
        <p:spPr bwMode="auto">
          <a:xfrm flipH="0" flipV="0">
            <a:off x="4116749" y="8858250"/>
            <a:ext cx="10748745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Автор: советник по воспитанию и взаимодействию с детскими общественными объединениями Лялина Е.О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4A98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0357846" y="1172621"/>
            <a:ext cx="6355765" cy="6357035"/>
            <a:chOff x="0" y="0"/>
            <a:chExt cx="6348730" cy="6350000"/>
          </a:xfrm>
        </p:grpSpPr>
        <p:sp>
          <p:nvSpPr>
            <p:cNvPr id="3" name="Freeform 3"/>
            <p:cNvSpPr/>
            <p:nvPr/>
          </p:nvSpPr>
          <p:spPr bwMode="auto">
            <a:xfrm>
              <a:off x="12700" y="524510"/>
              <a:ext cx="6324600" cy="5814060"/>
            </a:xfrm>
            <a:custGeom>
              <a:avLst/>
              <a:gdLst/>
              <a:ahLst/>
              <a:cxnLst/>
              <a:rect l="l" t="t" r="r" b="b"/>
              <a:pathLst>
                <a:path w="6324600" h="5814060" fill="norm" stroke="1" extrusionOk="0">
                  <a:moveTo>
                    <a:pt x="5095240" y="0"/>
                  </a:moveTo>
                  <a:lnTo>
                    <a:pt x="5412740" y="0"/>
                  </a:lnTo>
                  <a:moveTo>
                    <a:pt x="5412740" y="0"/>
                  </a:moveTo>
                  <a:lnTo>
                    <a:pt x="6324600" y="0"/>
                  </a:lnTo>
                  <a:lnTo>
                    <a:pt x="6324600" y="5441950"/>
                  </a:lnTo>
                  <a:cubicBezTo>
                    <a:pt x="6324600" y="5599430"/>
                    <a:pt x="6225540" y="5735320"/>
                    <a:pt x="6087110" y="5788660"/>
                  </a:cubicBezTo>
                  <a:lnTo>
                    <a:pt x="6087110" y="5814060"/>
                  </a:lnTo>
                  <a:lnTo>
                    <a:pt x="372110" y="5814060"/>
                  </a:lnTo>
                  <a:cubicBezTo>
                    <a:pt x="167640" y="5812790"/>
                    <a:pt x="0" y="5645150"/>
                    <a:pt x="0" y="5440680"/>
                  </a:cubicBezTo>
                  <a:lnTo>
                    <a:pt x="0" y="0"/>
                  </a:lnTo>
                  <a:lnTo>
                    <a:pt x="509524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 bwMode="auto">
            <a:xfrm>
              <a:off x="12700" y="12700"/>
              <a:ext cx="6324600" cy="698500"/>
            </a:xfrm>
            <a:custGeom>
              <a:avLst/>
              <a:gdLst/>
              <a:ahLst/>
              <a:cxnLst/>
              <a:rect l="l" t="t" r="r" b="b"/>
              <a:pathLst>
                <a:path w="6324600" h="698500" fill="norm" stroke="1" extrusionOk="0">
                  <a:moveTo>
                    <a:pt x="6324600" y="372110"/>
                  </a:moveTo>
                  <a:lnTo>
                    <a:pt x="6324600" y="698500"/>
                  </a:lnTo>
                  <a:lnTo>
                    <a:pt x="5259070" y="698500"/>
                  </a:lnTo>
                  <a:moveTo>
                    <a:pt x="5259070" y="698500"/>
                  </a:moveTo>
                  <a:lnTo>
                    <a:pt x="0" y="698500"/>
                  </a:lnTo>
                  <a:lnTo>
                    <a:pt x="0" y="369570"/>
                  </a:lnTo>
                  <a:cubicBezTo>
                    <a:pt x="0" y="165100"/>
                    <a:pt x="165100" y="0"/>
                    <a:pt x="369570" y="0"/>
                  </a:cubicBezTo>
                  <a:lnTo>
                    <a:pt x="5952490" y="0"/>
                  </a:lnTo>
                  <a:cubicBezTo>
                    <a:pt x="6158230" y="0"/>
                    <a:pt x="6324600" y="166370"/>
                    <a:pt x="6324600" y="372110"/>
                  </a:cubicBezTo>
                </a:path>
              </a:pathLst>
            </a:custGeom>
            <a:solidFill>
              <a:srgbClr val="F4F4F4"/>
            </a:solidFill>
          </p:spPr>
        </p:sp>
        <p:sp>
          <p:nvSpPr>
            <p:cNvPr id="5" name="Freeform 5"/>
            <p:cNvSpPr/>
            <p:nvPr/>
          </p:nvSpPr>
          <p:spPr bwMode="auto">
            <a:xfrm>
              <a:off x="4870450" y="236220"/>
              <a:ext cx="1106170" cy="279400"/>
            </a:xfrm>
            <a:custGeom>
              <a:avLst/>
              <a:gdLst/>
              <a:ahLst/>
              <a:cxnLst/>
              <a:rect l="l" t="t" r="r" b="b"/>
              <a:pathLst>
                <a:path w="1106170" h="279400" fill="norm" stroke="1" extrusionOk="0"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 bwMode="auto"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 fill="norm" stroke="1" extrusionOk="0">
                  <a:moveTo>
                    <a:pt x="384810" y="6350000"/>
                  </a:moveTo>
                  <a:cubicBezTo>
                    <a:pt x="172720" y="6350000"/>
                    <a:pt x="0" y="6177280"/>
                    <a:pt x="0" y="5963920"/>
                  </a:cubicBezTo>
                  <a:lnTo>
                    <a:pt x="0" y="384810"/>
                  </a:lnTo>
                  <a:cubicBezTo>
                    <a:pt x="0" y="172720"/>
                    <a:pt x="172720" y="0"/>
                    <a:pt x="384810" y="0"/>
                  </a:cubicBezTo>
                  <a:lnTo>
                    <a:pt x="5965190" y="0"/>
                  </a:lnTo>
                  <a:cubicBezTo>
                    <a:pt x="6068060" y="0"/>
                    <a:pt x="6164580" y="40640"/>
                    <a:pt x="6236970" y="113030"/>
                  </a:cubicBezTo>
                  <a:cubicBezTo>
                    <a:pt x="6309360" y="185420"/>
                    <a:pt x="6348730" y="281940"/>
                    <a:pt x="6347460" y="384810"/>
                  </a:cubicBezTo>
                  <a:lnTo>
                    <a:pt x="6347460" y="5963920"/>
                  </a:lnTo>
                  <a:cubicBezTo>
                    <a:pt x="6347460" y="6122670"/>
                    <a:pt x="6248400" y="6266180"/>
                    <a:pt x="6102350" y="6323330"/>
                  </a:cubicBezTo>
                  <a:cubicBezTo>
                    <a:pt x="6056630" y="6341109"/>
                    <a:pt x="6012180" y="6350000"/>
                    <a:pt x="5962650" y="6350000"/>
                  </a:cubicBezTo>
                  <a:lnTo>
                    <a:pt x="384810" y="6350000"/>
                  </a:lnTo>
                  <a:lnTo>
                    <a:pt x="384810" y="6350000"/>
                  </a:lnTo>
                  <a:close/>
                  <a:moveTo>
                    <a:pt x="25400" y="5963920"/>
                  </a:moveTo>
                  <a:cubicBezTo>
                    <a:pt x="25400" y="6162040"/>
                    <a:pt x="186690" y="6323330"/>
                    <a:pt x="384810" y="6323330"/>
                  </a:cubicBezTo>
                  <a:lnTo>
                    <a:pt x="5963920" y="6323330"/>
                  </a:lnTo>
                  <a:cubicBezTo>
                    <a:pt x="6010910" y="6323330"/>
                    <a:pt x="6052820" y="6315710"/>
                    <a:pt x="6093460" y="6299200"/>
                  </a:cubicBezTo>
                  <a:cubicBezTo>
                    <a:pt x="6229350" y="6247130"/>
                    <a:pt x="6322060" y="6113780"/>
                    <a:pt x="6323330" y="5967730"/>
                  </a:cubicBezTo>
                  <a:lnTo>
                    <a:pt x="6322060" y="5965190"/>
                  </a:lnTo>
                  <a:lnTo>
                    <a:pt x="6322060" y="723900"/>
                  </a:lnTo>
                  <a:lnTo>
                    <a:pt x="25400" y="723900"/>
                  </a:lnTo>
                  <a:lnTo>
                    <a:pt x="25400" y="5963920"/>
                  </a:lnTo>
                  <a:close/>
                  <a:moveTo>
                    <a:pt x="6324600" y="697230"/>
                  </a:moveTo>
                  <a:lnTo>
                    <a:pt x="6324600" y="384810"/>
                  </a:lnTo>
                  <a:cubicBezTo>
                    <a:pt x="6324600" y="186690"/>
                    <a:pt x="6163310" y="25400"/>
                    <a:pt x="5965190" y="25400"/>
                  </a:cubicBezTo>
                  <a:lnTo>
                    <a:pt x="386080" y="25400"/>
                  </a:lnTo>
                  <a:cubicBezTo>
                    <a:pt x="187960" y="25400"/>
                    <a:pt x="26670" y="186690"/>
                    <a:pt x="26670" y="384810"/>
                  </a:cubicBezTo>
                  <a:lnTo>
                    <a:pt x="26670" y="697230"/>
                  </a:lnTo>
                  <a:lnTo>
                    <a:pt x="6324600" y="697230"/>
                  </a:lnTo>
                  <a:close/>
                  <a:moveTo>
                    <a:pt x="5697220" y="527050"/>
                  </a:moveTo>
                  <a:cubicBezTo>
                    <a:pt x="5690870" y="527050"/>
                    <a:pt x="5684520" y="521970"/>
                    <a:pt x="5684520" y="514350"/>
                  </a:cubicBezTo>
                  <a:lnTo>
                    <a:pt x="5684520" y="234950"/>
                  </a:lnTo>
                  <a:cubicBezTo>
                    <a:pt x="5684520" y="228600"/>
                    <a:pt x="5689600" y="222250"/>
                    <a:pt x="5697220" y="222250"/>
                  </a:cubicBezTo>
                  <a:lnTo>
                    <a:pt x="5976620" y="222250"/>
                  </a:lnTo>
                  <a:cubicBezTo>
                    <a:pt x="5980430" y="222250"/>
                    <a:pt x="5984240" y="223520"/>
                    <a:pt x="5986780" y="227330"/>
                  </a:cubicBezTo>
                  <a:cubicBezTo>
                    <a:pt x="5989320" y="229870"/>
                    <a:pt x="5989320" y="232410"/>
                    <a:pt x="5989320" y="236220"/>
                  </a:cubicBezTo>
                  <a:lnTo>
                    <a:pt x="5989320" y="514350"/>
                  </a:lnTo>
                  <a:cubicBezTo>
                    <a:pt x="5989320" y="520700"/>
                    <a:pt x="5984240" y="527050"/>
                    <a:pt x="5976620" y="527050"/>
                  </a:cubicBezTo>
                  <a:lnTo>
                    <a:pt x="5697220" y="527050"/>
                  </a:lnTo>
                  <a:close/>
                  <a:moveTo>
                    <a:pt x="5963920" y="501650"/>
                  </a:moveTo>
                  <a:lnTo>
                    <a:pt x="5963920" y="248920"/>
                  </a:lnTo>
                  <a:lnTo>
                    <a:pt x="5711190" y="248920"/>
                  </a:lnTo>
                  <a:lnTo>
                    <a:pt x="5711190" y="501650"/>
                  </a:lnTo>
                  <a:lnTo>
                    <a:pt x="5963920" y="501650"/>
                  </a:lnTo>
                  <a:close/>
                  <a:moveTo>
                    <a:pt x="5284470" y="527050"/>
                  </a:moveTo>
                  <a:cubicBezTo>
                    <a:pt x="5278120" y="527050"/>
                    <a:pt x="5271770" y="521970"/>
                    <a:pt x="5271770" y="514350"/>
                  </a:cubicBezTo>
                  <a:lnTo>
                    <a:pt x="5271770" y="234950"/>
                  </a:lnTo>
                  <a:cubicBezTo>
                    <a:pt x="5271770" y="228600"/>
                    <a:pt x="5276850" y="222250"/>
                    <a:pt x="5284470" y="222250"/>
                  </a:cubicBezTo>
                  <a:lnTo>
                    <a:pt x="5563870" y="222250"/>
                  </a:lnTo>
                  <a:cubicBezTo>
                    <a:pt x="5567680" y="222250"/>
                    <a:pt x="5571490" y="223520"/>
                    <a:pt x="5574030" y="227330"/>
                  </a:cubicBezTo>
                  <a:cubicBezTo>
                    <a:pt x="5576570" y="229870"/>
                    <a:pt x="5576570" y="232410"/>
                    <a:pt x="5576570" y="236220"/>
                  </a:cubicBezTo>
                  <a:lnTo>
                    <a:pt x="5576570" y="514350"/>
                  </a:lnTo>
                  <a:cubicBezTo>
                    <a:pt x="5576570" y="520700"/>
                    <a:pt x="5571490" y="527050"/>
                    <a:pt x="5563870" y="527050"/>
                  </a:cubicBezTo>
                  <a:lnTo>
                    <a:pt x="5284470" y="527050"/>
                  </a:lnTo>
                  <a:close/>
                  <a:moveTo>
                    <a:pt x="5551170" y="501650"/>
                  </a:moveTo>
                  <a:lnTo>
                    <a:pt x="5551170" y="248920"/>
                  </a:lnTo>
                  <a:lnTo>
                    <a:pt x="5298440" y="248920"/>
                  </a:lnTo>
                  <a:lnTo>
                    <a:pt x="5298440" y="501650"/>
                  </a:lnTo>
                  <a:lnTo>
                    <a:pt x="5551170" y="501650"/>
                  </a:lnTo>
                  <a:close/>
                  <a:moveTo>
                    <a:pt x="4870450" y="527050"/>
                  </a:moveTo>
                  <a:cubicBezTo>
                    <a:pt x="4864100" y="527050"/>
                    <a:pt x="4857750" y="521970"/>
                    <a:pt x="4857750" y="514350"/>
                  </a:cubicBezTo>
                  <a:lnTo>
                    <a:pt x="4857750" y="234950"/>
                  </a:lnTo>
                  <a:cubicBezTo>
                    <a:pt x="4857750" y="228600"/>
                    <a:pt x="4862830" y="222250"/>
                    <a:pt x="4870450" y="222250"/>
                  </a:cubicBezTo>
                  <a:lnTo>
                    <a:pt x="5149850" y="222250"/>
                  </a:lnTo>
                  <a:cubicBezTo>
                    <a:pt x="5153660" y="222250"/>
                    <a:pt x="5157470" y="223520"/>
                    <a:pt x="5160010" y="227330"/>
                  </a:cubicBezTo>
                  <a:cubicBezTo>
                    <a:pt x="5162550" y="229870"/>
                    <a:pt x="5162550" y="232410"/>
                    <a:pt x="5162550" y="236220"/>
                  </a:cubicBezTo>
                  <a:lnTo>
                    <a:pt x="5162550" y="514350"/>
                  </a:lnTo>
                  <a:cubicBezTo>
                    <a:pt x="5162550" y="520700"/>
                    <a:pt x="5157470" y="527050"/>
                    <a:pt x="5149850" y="527050"/>
                  </a:cubicBezTo>
                  <a:lnTo>
                    <a:pt x="4870450" y="527050"/>
                  </a:lnTo>
                  <a:close/>
                  <a:moveTo>
                    <a:pt x="5137150" y="501650"/>
                  </a:moveTo>
                  <a:lnTo>
                    <a:pt x="5137150" y="248920"/>
                  </a:lnTo>
                  <a:lnTo>
                    <a:pt x="4884420" y="248920"/>
                  </a:lnTo>
                  <a:lnTo>
                    <a:pt x="4884420" y="501650"/>
                  </a:lnTo>
                  <a:lnTo>
                    <a:pt x="5137150" y="501650"/>
                  </a:lnTo>
                  <a:close/>
                  <a:moveTo>
                    <a:pt x="5908040" y="458470"/>
                  </a:moveTo>
                  <a:cubicBezTo>
                    <a:pt x="5905500" y="458470"/>
                    <a:pt x="5901690" y="457200"/>
                    <a:pt x="5899150" y="455930"/>
                  </a:cubicBezTo>
                  <a:lnTo>
                    <a:pt x="5838190" y="394970"/>
                  </a:lnTo>
                  <a:lnTo>
                    <a:pt x="5777230" y="455930"/>
                  </a:lnTo>
                  <a:cubicBezTo>
                    <a:pt x="5773420" y="459740"/>
                    <a:pt x="5770880" y="459740"/>
                    <a:pt x="5768340" y="459740"/>
                  </a:cubicBezTo>
                  <a:cubicBezTo>
                    <a:pt x="5765800" y="459740"/>
                    <a:pt x="5761990" y="458470"/>
                    <a:pt x="5759450" y="457200"/>
                  </a:cubicBezTo>
                  <a:cubicBezTo>
                    <a:pt x="5754370" y="450850"/>
                    <a:pt x="5754370" y="443230"/>
                    <a:pt x="5758180" y="438150"/>
                  </a:cubicBezTo>
                  <a:lnTo>
                    <a:pt x="5819140" y="377190"/>
                  </a:lnTo>
                  <a:lnTo>
                    <a:pt x="5758180" y="316230"/>
                  </a:lnTo>
                  <a:cubicBezTo>
                    <a:pt x="5753100" y="311150"/>
                    <a:pt x="5753100" y="302260"/>
                    <a:pt x="5758180" y="297180"/>
                  </a:cubicBezTo>
                  <a:cubicBezTo>
                    <a:pt x="5760720" y="294640"/>
                    <a:pt x="5763260" y="293370"/>
                    <a:pt x="5767070" y="293370"/>
                  </a:cubicBezTo>
                  <a:cubicBezTo>
                    <a:pt x="5770880" y="293370"/>
                    <a:pt x="5774690" y="294640"/>
                    <a:pt x="5775960" y="297180"/>
                  </a:cubicBezTo>
                  <a:lnTo>
                    <a:pt x="5836920" y="358140"/>
                  </a:lnTo>
                  <a:lnTo>
                    <a:pt x="5897880" y="297180"/>
                  </a:lnTo>
                  <a:cubicBezTo>
                    <a:pt x="5900420" y="294640"/>
                    <a:pt x="5902960" y="293370"/>
                    <a:pt x="5906770" y="293370"/>
                  </a:cubicBezTo>
                  <a:cubicBezTo>
                    <a:pt x="5910580" y="293370"/>
                    <a:pt x="5914390" y="294640"/>
                    <a:pt x="5915660" y="297180"/>
                  </a:cubicBezTo>
                  <a:cubicBezTo>
                    <a:pt x="5920740" y="302260"/>
                    <a:pt x="5920740" y="311150"/>
                    <a:pt x="5915660" y="316230"/>
                  </a:cubicBezTo>
                  <a:lnTo>
                    <a:pt x="5854700" y="377190"/>
                  </a:lnTo>
                  <a:lnTo>
                    <a:pt x="5915660" y="438150"/>
                  </a:lnTo>
                  <a:cubicBezTo>
                    <a:pt x="5920740" y="443230"/>
                    <a:pt x="5920740" y="452120"/>
                    <a:pt x="5915660" y="457200"/>
                  </a:cubicBezTo>
                  <a:cubicBezTo>
                    <a:pt x="5914390" y="458470"/>
                    <a:pt x="5910580" y="458470"/>
                    <a:pt x="5908040" y="458470"/>
                  </a:cubicBezTo>
                  <a:close/>
                  <a:moveTo>
                    <a:pt x="5346700" y="458470"/>
                  </a:moveTo>
                  <a:cubicBezTo>
                    <a:pt x="5340350" y="458470"/>
                    <a:pt x="5334000" y="452120"/>
                    <a:pt x="5334000" y="445770"/>
                  </a:cubicBezTo>
                  <a:lnTo>
                    <a:pt x="5334000" y="306070"/>
                  </a:lnTo>
                  <a:cubicBezTo>
                    <a:pt x="5334000" y="299720"/>
                    <a:pt x="5339080" y="293370"/>
                    <a:pt x="5346700" y="293370"/>
                  </a:cubicBezTo>
                  <a:lnTo>
                    <a:pt x="5500370" y="293370"/>
                  </a:lnTo>
                  <a:cubicBezTo>
                    <a:pt x="5506720" y="293370"/>
                    <a:pt x="5513070" y="298450"/>
                    <a:pt x="5513070" y="306070"/>
                  </a:cubicBezTo>
                  <a:lnTo>
                    <a:pt x="5513070" y="445770"/>
                  </a:lnTo>
                  <a:cubicBezTo>
                    <a:pt x="5513070" y="452120"/>
                    <a:pt x="5507990" y="458470"/>
                    <a:pt x="5500370" y="458470"/>
                  </a:cubicBezTo>
                  <a:lnTo>
                    <a:pt x="5346700" y="458470"/>
                  </a:lnTo>
                  <a:close/>
                  <a:moveTo>
                    <a:pt x="5488940" y="431800"/>
                  </a:moveTo>
                  <a:lnTo>
                    <a:pt x="5488940" y="351790"/>
                  </a:lnTo>
                  <a:lnTo>
                    <a:pt x="5360670" y="351790"/>
                  </a:lnTo>
                  <a:lnTo>
                    <a:pt x="5360670" y="431800"/>
                  </a:lnTo>
                  <a:lnTo>
                    <a:pt x="5488940" y="431800"/>
                  </a:lnTo>
                  <a:close/>
                  <a:moveTo>
                    <a:pt x="4922520" y="457200"/>
                  </a:moveTo>
                  <a:cubicBezTo>
                    <a:pt x="4916170" y="457200"/>
                    <a:pt x="4911090" y="452120"/>
                    <a:pt x="4911090" y="444500"/>
                  </a:cubicBezTo>
                  <a:cubicBezTo>
                    <a:pt x="4911090" y="436880"/>
                    <a:pt x="4917440" y="431800"/>
                    <a:pt x="4923790" y="431800"/>
                  </a:cubicBezTo>
                  <a:lnTo>
                    <a:pt x="5095240" y="431800"/>
                  </a:lnTo>
                  <a:cubicBezTo>
                    <a:pt x="5102860" y="431800"/>
                    <a:pt x="5107940" y="438150"/>
                    <a:pt x="5107940" y="444500"/>
                  </a:cubicBezTo>
                  <a:cubicBezTo>
                    <a:pt x="5107940" y="450850"/>
                    <a:pt x="5101590" y="457200"/>
                    <a:pt x="5095240" y="457200"/>
                  </a:cubicBezTo>
                  <a:lnTo>
                    <a:pt x="4923790" y="457200"/>
                  </a:lnTo>
                  <a:cubicBezTo>
                    <a:pt x="4925060" y="457200"/>
                    <a:pt x="4923790" y="457200"/>
                    <a:pt x="492252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 bwMode="auto">
          <a:xfrm>
            <a:off x="1306896" y="1203992"/>
            <a:ext cx="8424520" cy="6325664"/>
            <a:chOff x="0" y="0"/>
            <a:chExt cx="8456930" cy="6350000"/>
          </a:xfrm>
        </p:grpSpPr>
        <p:sp>
          <p:nvSpPr>
            <p:cNvPr id="8" name="Freeform 8"/>
            <p:cNvSpPr/>
            <p:nvPr/>
          </p:nvSpPr>
          <p:spPr bwMode="auto"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 fill="norm" stroke="1" extrusionOk="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 bwMode="auto"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 fill="norm" stroke="1" extrusionOk="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0" name="Freeform 10"/>
            <p:cNvSpPr/>
            <p:nvPr/>
          </p:nvSpPr>
          <p:spPr bwMode="auto"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 fill="norm" stroke="1" extrusionOk="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1" name="Freeform 11"/>
            <p:cNvSpPr/>
            <p:nvPr/>
          </p:nvSpPr>
          <p:spPr bwMode="auto"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 fill="norm" stroke="1" extrusionOk="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2" name="Freeform 12"/>
            <p:cNvSpPr/>
            <p:nvPr/>
          </p:nvSpPr>
          <p:spPr bwMode="auto">
            <a:xfrm>
              <a:off x="31750" y="31750"/>
              <a:ext cx="8392160" cy="590549"/>
            </a:xfrm>
            <a:custGeom>
              <a:avLst/>
              <a:gdLst/>
              <a:ahLst/>
              <a:cxnLst/>
              <a:rect l="l" t="t" r="r" b="b"/>
              <a:pathLst>
                <a:path w="8392160" h="590550" fill="norm" stroke="1" extrusionOk="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3" name="Freeform 13"/>
            <p:cNvSpPr/>
            <p:nvPr/>
          </p:nvSpPr>
          <p:spPr bwMode="auto">
            <a:xfrm>
              <a:off x="31750" y="652780"/>
              <a:ext cx="8393430" cy="5059679"/>
            </a:xfrm>
            <a:custGeom>
              <a:avLst/>
              <a:gdLst/>
              <a:ahLst/>
              <a:cxnLst/>
              <a:rect l="l" t="t" r="r" b="b"/>
              <a:pathLst>
                <a:path w="8393430" h="5059680" fill="norm" stroke="1" extrusionOk="0">
                  <a:moveTo>
                    <a:pt x="0" y="0"/>
                  </a:moveTo>
                  <a:lnTo>
                    <a:pt x="8393430" y="0"/>
                  </a:lnTo>
                  <a:lnTo>
                    <a:pt x="8393430" y="5059680"/>
                  </a:lnTo>
                  <a:lnTo>
                    <a:pt x="0" y="505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 bwMode="auto"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 fill="norm" stroke="1" extrusionOk="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 bwMode="auto">
          <a:xfrm>
            <a:off x="1306896" y="8038381"/>
            <a:ext cx="15406714" cy="1219919"/>
            <a:chOff x="0" y="0"/>
            <a:chExt cx="30050193" cy="2379405"/>
          </a:xfrm>
        </p:grpSpPr>
        <p:sp>
          <p:nvSpPr>
            <p:cNvPr id="16" name="Freeform 16"/>
            <p:cNvSpPr/>
            <p:nvPr/>
          </p:nvSpPr>
          <p:spPr bwMode="auto">
            <a:xfrm>
              <a:off x="31750" y="31750"/>
              <a:ext cx="29986694" cy="2315905"/>
            </a:xfrm>
            <a:custGeom>
              <a:avLst/>
              <a:gdLst/>
              <a:ahLst/>
              <a:cxnLst/>
              <a:rect l="l" t="t" r="r" b="b"/>
              <a:pathLst>
                <a:path w="29986694" h="2315905" fill="norm" stroke="1" extrusionOk="0">
                  <a:moveTo>
                    <a:pt x="29893983" y="2315905"/>
                  </a:moveTo>
                  <a:lnTo>
                    <a:pt x="92710" y="2315905"/>
                  </a:lnTo>
                  <a:cubicBezTo>
                    <a:pt x="41910" y="2315905"/>
                    <a:pt x="0" y="2273995"/>
                    <a:pt x="0" y="22231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9892712" y="0"/>
                  </a:lnTo>
                  <a:cubicBezTo>
                    <a:pt x="29943512" y="0"/>
                    <a:pt x="29985422" y="41910"/>
                    <a:pt x="29985422" y="92710"/>
                  </a:cubicBezTo>
                  <a:lnTo>
                    <a:pt x="29985422" y="2221925"/>
                  </a:lnTo>
                  <a:cubicBezTo>
                    <a:pt x="29986694" y="2273995"/>
                    <a:pt x="29944783" y="2315905"/>
                    <a:pt x="29893983" y="2315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 bwMode="auto">
            <a:xfrm>
              <a:off x="0" y="0"/>
              <a:ext cx="30050194" cy="2379405"/>
            </a:xfrm>
            <a:custGeom>
              <a:avLst/>
              <a:gdLst/>
              <a:ahLst/>
              <a:cxnLst/>
              <a:rect l="l" t="t" r="r" b="b"/>
              <a:pathLst>
                <a:path w="30050194" h="2379405" fill="norm" stroke="1" extrusionOk="0">
                  <a:moveTo>
                    <a:pt x="29925733" y="59690"/>
                  </a:moveTo>
                  <a:cubicBezTo>
                    <a:pt x="29961294" y="59690"/>
                    <a:pt x="29990504" y="88900"/>
                    <a:pt x="29990504" y="124460"/>
                  </a:cubicBezTo>
                  <a:lnTo>
                    <a:pt x="29990504" y="2254945"/>
                  </a:lnTo>
                  <a:cubicBezTo>
                    <a:pt x="29990504" y="2290505"/>
                    <a:pt x="29961294" y="2319715"/>
                    <a:pt x="29925733" y="2319715"/>
                  </a:cubicBezTo>
                  <a:lnTo>
                    <a:pt x="124460" y="2319715"/>
                  </a:lnTo>
                  <a:cubicBezTo>
                    <a:pt x="88900" y="2319715"/>
                    <a:pt x="59690" y="2290505"/>
                    <a:pt x="59690" y="22549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9925733" y="59690"/>
                  </a:lnTo>
                  <a:moveTo>
                    <a:pt x="2992573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54945"/>
                  </a:lnTo>
                  <a:cubicBezTo>
                    <a:pt x="0" y="2323525"/>
                    <a:pt x="55880" y="2379405"/>
                    <a:pt x="124460" y="2379405"/>
                  </a:cubicBezTo>
                  <a:lnTo>
                    <a:pt x="29925733" y="2379405"/>
                  </a:lnTo>
                  <a:cubicBezTo>
                    <a:pt x="29994312" y="2379405"/>
                    <a:pt x="30050194" y="2323525"/>
                    <a:pt x="30050194" y="2254945"/>
                  </a:cubicBezTo>
                  <a:lnTo>
                    <a:pt x="30050194" y="124460"/>
                  </a:lnTo>
                  <a:cubicBezTo>
                    <a:pt x="30050194" y="55880"/>
                    <a:pt x="29994312" y="0"/>
                    <a:pt x="299257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8"/>
          <p:cNvSpPr txBox="1"/>
          <p:nvPr/>
        </p:nvSpPr>
        <p:spPr bwMode="auto">
          <a:xfrm>
            <a:off x="2001224" y="2366576"/>
            <a:ext cx="7035865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  <a:defRPr/>
            </a:pPr>
            <a:r>
              <a:rPr lang="en-US" sz="8800">
                <a:solidFill>
                  <a:srgbClr val="000000"/>
                </a:solidFill>
                <a:latin typeface="Space Mono Bold"/>
              </a:rPr>
              <a:t>Начнем с онлайн-уроков</a:t>
            </a:r>
            <a:endParaRPr/>
          </a:p>
        </p:txBody>
      </p:sp>
      <p:sp>
        <p:nvSpPr>
          <p:cNvPr id="19" name="TextBox 19"/>
          <p:cNvSpPr txBox="1"/>
          <p:nvPr/>
        </p:nvSpPr>
        <p:spPr bwMode="auto">
          <a:xfrm>
            <a:off x="1306896" y="8315918"/>
            <a:ext cx="14250429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0"/>
              </a:lnSpc>
              <a:defRPr/>
            </a:pPr>
            <a:r>
              <a:rPr lang="en-US" sz="3900">
                <a:solidFill>
                  <a:srgbClr val="000000"/>
                </a:solidFill>
                <a:latin typeface="Be Vietnam"/>
              </a:rPr>
              <a:t>Как себя вести, если запланирована видеоконференция? </a:t>
            </a:r>
            <a:endParaRPr/>
          </a:p>
        </p:txBody>
      </p:sp>
      <p:sp>
        <p:nvSpPr>
          <p:cNvPr id="20" name="TextBox 20"/>
          <p:cNvSpPr txBox="1"/>
          <p:nvPr/>
        </p:nvSpPr>
        <p:spPr bwMode="auto">
          <a:xfrm>
            <a:off x="10953549" y="1950423"/>
            <a:ext cx="5164358" cy="5226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  <a:defRPr/>
            </a:pPr>
            <a:r>
              <a:rPr lang="en-US" sz="3200">
                <a:solidFill>
                  <a:srgbClr val="000000"/>
                </a:solidFill>
                <a:latin typeface="Be Vietnam"/>
              </a:rPr>
              <a:t>Онлайн-урок - тот же школьный урок, по каким-либо причинам перенесенный в виртуальное пространство. Посещение его так же обязательно, как и посещение обычного школьного урока</a:t>
            </a: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57325" y="8286944"/>
            <a:ext cx="722792" cy="722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4F4F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429844" y="6583712"/>
            <a:ext cx="5101232" cy="510123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 fill="norm" stroke="1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14448" y="3143236"/>
            <a:ext cx="7065120" cy="5304941"/>
            <a:chOff x="0" y="0"/>
            <a:chExt cx="8456930" cy="6350000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 fill="norm" stroke="1" extrusionOk="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 bwMode="auto"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 fill="norm" stroke="1" extrusionOk="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Freeform 7"/>
            <p:cNvSpPr/>
            <p:nvPr/>
          </p:nvSpPr>
          <p:spPr bwMode="auto"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 fill="norm" stroke="1" extrusionOk="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8" name="Freeform 8"/>
            <p:cNvSpPr/>
            <p:nvPr/>
          </p:nvSpPr>
          <p:spPr bwMode="auto"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 fill="norm" stroke="1" extrusionOk="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9" name="Freeform 9"/>
            <p:cNvSpPr/>
            <p:nvPr/>
          </p:nvSpPr>
          <p:spPr bwMode="auto">
            <a:xfrm>
              <a:off x="31750" y="31750"/>
              <a:ext cx="8392160" cy="590549"/>
            </a:xfrm>
            <a:custGeom>
              <a:avLst/>
              <a:gdLst/>
              <a:ahLst/>
              <a:cxnLst/>
              <a:rect l="l" t="t" r="r" b="b"/>
              <a:pathLst>
                <a:path w="8392160" h="590550" fill="norm" stroke="1" extrusionOk="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 bwMode="auto"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 fill="norm" stroke="1" extrusionOk="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 bwMode="auto">
          <a:xfrm>
            <a:off x="9529992" y="3099953"/>
            <a:ext cx="7065120" cy="5304941"/>
            <a:chOff x="0" y="0"/>
            <a:chExt cx="8456930" cy="6350000"/>
          </a:xfrm>
        </p:grpSpPr>
        <p:sp>
          <p:nvSpPr>
            <p:cNvPr id="13" name="Freeform 13"/>
            <p:cNvSpPr/>
            <p:nvPr/>
          </p:nvSpPr>
          <p:spPr bwMode="auto"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 fill="norm" stroke="1" extrusionOk="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 bwMode="auto"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 fill="norm" stroke="1" extrusionOk="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5" name="Freeform 15"/>
            <p:cNvSpPr/>
            <p:nvPr/>
          </p:nvSpPr>
          <p:spPr bwMode="auto"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 fill="norm" stroke="1" extrusionOk="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6" name="Freeform 16"/>
            <p:cNvSpPr/>
            <p:nvPr/>
          </p:nvSpPr>
          <p:spPr bwMode="auto"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 fill="norm" stroke="1" extrusionOk="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7" name="Freeform 17"/>
            <p:cNvSpPr/>
            <p:nvPr/>
          </p:nvSpPr>
          <p:spPr bwMode="auto">
            <a:xfrm>
              <a:off x="31750" y="31750"/>
              <a:ext cx="8392160" cy="590549"/>
            </a:xfrm>
            <a:custGeom>
              <a:avLst/>
              <a:gdLst/>
              <a:ahLst/>
              <a:cxnLst/>
              <a:rect l="l" t="t" r="r" b="b"/>
              <a:pathLst>
                <a:path w="8392160" h="590550" fill="norm" stroke="1" extrusionOk="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 bwMode="auto"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 fill="norm" stroke="1" extrusionOk="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 bwMode="auto">
          <a:xfrm>
            <a:off x="1692888" y="1528294"/>
            <a:ext cx="14902224" cy="1234097"/>
            <a:chOff x="0" y="0"/>
            <a:chExt cx="25202990" cy="2087134"/>
          </a:xfrm>
        </p:grpSpPr>
        <p:sp>
          <p:nvSpPr>
            <p:cNvPr id="23" name="Freeform 23"/>
            <p:cNvSpPr/>
            <p:nvPr/>
          </p:nvSpPr>
          <p:spPr bwMode="auto">
            <a:xfrm>
              <a:off x="31750" y="31750"/>
              <a:ext cx="25139490" cy="2023634"/>
            </a:xfrm>
            <a:custGeom>
              <a:avLst/>
              <a:gdLst/>
              <a:ahLst/>
              <a:cxnLst/>
              <a:rect l="l" t="t" r="r" b="b"/>
              <a:pathLst>
                <a:path w="25139490" h="2023634" fill="norm" stroke="1" extrusionOk="0">
                  <a:moveTo>
                    <a:pt x="25046780" y="2023634"/>
                  </a:moveTo>
                  <a:lnTo>
                    <a:pt x="92710" y="2023634"/>
                  </a:lnTo>
                  <a:cubicBezTo>
                    <a:pt x="41910" y="2023634"/>
                    <a:pt x="0" y="1981724"/>
                    <a:pt x="0" y="193092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45510" y="0"/>
                  </a:lnTo>
                  <a:cubicBezTo>
                    <a:pt x="25096310" y="0"/>
                    <a:pt x="25138221" y="41910"/>
                    <a:pt x="25138221" y="92710"/>
                  </a:cubicBezTo>
                  <a:lnTo>
                    <a:pt x="25138221" y="1929654"/>
                  </a:lnTo>
                  <a:cubicBezTo>
                    <a:pt x="25139490" y="1981724"/>
                    <a:pt x="25097581" y="2023634"/>
                    <a:pt x="25046781" y="2023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 bwMode="auto">
            <a:xfrm>
              <a:off x="0" y="0"/>
              <a:ext cx="25202990" cy="2087134"/>
            </a:xfrm>
            <a:custGeom>
              <a:avLst/>
              <a:gdLst/>
              <a:ahLst/>
              <a:cxnLst/>
              <a:rect l="l" t="t" r="r" b="b"/>
              <a:pathLst>
                <a:path w="25202990" h="2087134" fill="norm" stroke="1" extrusionOk="0">
                  <a:moveTo>
                    <a:pt x="25078530" y="59690"/>
                  </a:moveTo>
                  <a:cubicBezTo>
                    <a:pt x="25114090" y="59690"/>
                    <a:pt x="25143301" y="88900"/>
                    <a:pt x="25143301" y="124460"/>
                  </a:cubicBezTo>
                  <a:lnTo>
                    <a:pt x="25143301" y="1962674"/>
                  </a:lnTo>
                  <a:cubicBezTo>
                    <a:pt x="25143301" y="1998234"/>
                    <a:pt x="25114090" y="2027444"/>
                    <a:pt x="25078530" y="2027444"/>
                  </a:cubicBezTo>
                  <a:lnTo>
                    <a:pt x="124460" y="2027444"/>
                  </a:lnTo>
                  <a:cubicBezTo>
                    <a:pt x="88900" y="2027444"/>
                    <a:pt x="59690" y="1998234"/>
                    <a:pt x="59690" y="196267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078531" y="59690"/>
                  </a:lnTo>
                  <a:moveTo>
                    <a:pt x="2507853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62674"/>
                  </a:lnTo>
                  <a:cubicBezTo>
                    <a:pt x="0" y="2031255"/>
                    <a:pt x="55880" y="2087134"/>
                    <a:pt x="124460" y="2087134"/>
                  </a:cubicBezTo>
                  <a:lnTo>
                    <a:pt x="25078531" y="2087134"/>
                  </a:lnTo>
                  <a:cubicBezTo>
                    <a:pt x="25147110" y="2087134"/>
                    <a:pt x="25202990" y="2031255"/>
                    <a:pt x="25202990" y="1962674"/>
                  </a:cubicBezTo>
                  <a:lnTo>
                    <a:pt x="25202990" y="124460"/>
                  </a:lnTo>
                  <a:cubicBezTo>
                    <a:pt x="25202990" y="55880"/>
                    <a:pt x="25147110" y="0"/>
                    <a:pt x="2507853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TextBox 25"/>
          <p:cNvSpPr txBox="1"/>
          <p:nvPr/>
        </p:nvSpPr>
        <p:spPr bwMode="auto">
          <a:xfrm>
            <a:off x="2120773" y="1797046"/>
            <a:ext cx="13308331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0"/>
              </a:lnSpc>
              <a:defRPr/>
            </a:pPr>
            <a:r>
              <a:rPr lang="en-US" sz="3700" spc="55">
                <a:solidFill>
                  <a:srgbClr val="000000"/>
                </a:solidFill>
                <a:latin typeface="Be Vietnam Bold"/>
              </a:rPr>
              <a:t>Учитель должен видеть, кто пришел к нему на урок</a:t>
            </a:r>
            <a:endParaRPr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429103" y="1850267"/>
            <a:ext cx="590151" cy="59015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081023" y="2762391"/>
            <a:ext cx="3974490" cy="3974490"/>
          </a:xfrm>
          <a:prstGeom prst="rect">
            <a:avLst/>
          </a:prstGeom>
        </p:spPr>
      </p:pic>
      <p:pic>
        <p:nvPicPr>
          <p:cNvPr id="23554" name="Picture 2" descr="https://s9.stc.all.kpcdn.net/share/i/12/11612015/wr-96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14514" y="3857616"/>
            <a:ext cx="6000792" cy="4000529"/>
          </a:xfrm>
          <a:prstGeom prst="rect">
            <a:avLst/>
          </a:prstGeom>
          <a:noFill/>
        </p:spPr>
      </p:pic>
      <p:pic>
        <p:nvPicPr>
          <p:cNvPr id="23556" name="Picture 4" descr="http://vedomosti102.ru/uploads/posts/2020-04/1586233112_pervaya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429884" y="3714740"/>
            <a:ext cx="5487963" cy="41159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4F4F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90306" y="7380162"/>
            <a:ext cx="7574892" cy="340181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564233" y="1454410"/>
            <a:ext cx="7026518" cy="7027923"/>
            <a:chOff x="0" y="0"/>
            <a:chExt cx="6348730" cy="6350000"/>
          </a:xfrm>
        </p:grpSpPr>
        <p:sp>
          <p:nvSpPr>
            <p:cNvPr id="4" name="Freeform 4"/>
            <p:cNvSpPr/>
            <p:nvPr/>
          </p:nvSpPr>
          <p:spPr bwMode="auto">
            <a:xfrm>
              <a:off x="12700" y="524510"/>
              <a:ext cx="6324600" cy="5814060"/>
            </a:xfrm>
            <a:custGeom>
              <a:avLst/>
              <a:gdLst/>
              <a:ahLst/>
              <a:cxnLst/>
              <a:rect l="l" t="t" r="r" b="b"/>
              <a:pathLst>
                <a:path w="6324600" h="5814060" fill="norm" stroke="1" extrusionOk="0">
                  <a:moveTo>
                    <a:pt x="5095240" y="0"/>
                  </a:moveTo>
                  <a:lnTo>
                    <a:pt x="5412740" y="0"/>
                  </a:lnTo>
                  <a:moveTo>
                    <a:pt x="5412740" y="0"/>
                  </a:moveTo>
                  <a:lnTo>
                    <a:pt x="6324600" y="0"/>
                  </a:lnTo>
                  <a:lnTo>
                    <a:pt x="6324600" y="5441950"/>
                  </a:lnTo>
                  <a:cubicBezTo>
                    <a:pt x="6324600" y="5599430"/>
                    <a:pt x="6225540" y="5735320"/>
                    <a:pt x="6087110" y="5788660"/>
                  </a:cubicBezTo>
                  <a:lnTo>
                    <a:pt x="6087110" y="5814060"/>
                  </a:lnTo>
                  <a:lnTo>
                    <a:pt x="372110" y="5814060"/>
                  </a:lnTo>
                  <a:cubicBezTo>
                    <a:pt x="167640" y="5812790"/>
                    <a:pt x="0" y="5645150"/>
                    <a:pt x="0" y="5440680"/>
                  </a:cubicBezTo>
                  <a:lnTo>
                    <a:pt x="0" y="0"/>
                  </a:lnTo>
                  <a:lnTo>
                    <a:pt x="509524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 bwMode="auto">
            <a:xfrm>
              <a:off x="12700" y="12700"/>
              <a:ext cx="6324600" cy="698500"/>
            </a:xfrm>
            <a:custGeom>
              <a:avLst/>
              <a:gdLst/>
              <a:ahLst/>
              <a:cxnLst/>
              <a:rect l="l" t="t" r="r" b="b"/>
              <a:pathLst>
                <a:path w="6324600" h="698500" fill="norm" stroke="1" extrusionOk="0">
                  <a:moveTo>
                    <a:pt x="6324600" y="372110"/>
                  </a:moveTo>
                  <a:lnTo>
                    <a:pt x="6324600" y="698500"/>
                  </a:lnTo>
                  <a:lnTo>
                    <a:pt x="5259070" y="698500"/>
                  </a:lnTo>
                  <a:moveTo>
                    <a:pt x="5259070" y="698500"/>
                  </a:moveTo>
                  <a:lnTo>
                    <a:pt x="0" y="698500"/>
                  </a:lnTo>
                  <a:lnTo>
                    <a:pt x="0" y="369570"/>
                  </a:lnTo>
                  <a:cubicBezTo>
                    <a:pt x="0" y="165100"/>
                    <a:pt x="165100" y="0"/>
                    <a:pt x="369570" y="0"/>
                  </a:cubicBezTo>
                  <a:lnTo>
                    <a:pt x="5952490" y="0"/>
                  </a:lnTo>
                  <a:cubicBezTo>
                    <a:pt x="6158230" y="0"/>
                    <a:pt x="6324600" y="166370"/>
                    <a:pt x="6324600" y="372110"/>
                  </a:cubicBezTo>
                </a:path>
              </a:pathLst>
            </a:custGeom>
            <a:solidFill>
              <a:srgbClr val="F4F4F4"/>
            </a:solidFill>
          </p:spPr>
        </p:sp>
        <p:sp>
          <p:nvSpPr>
            <p:cNvPr id="6" name="Freeform 6"/>
            <p:cNvSpPr/>
            <p:nvPr/>
          </p:nvSpPr>
          <p:spPr bwMode="auto">
            <a:xfrm>
              <a:off x="4870450" y="236220"/>
              <a:ext cx="1106170" cy="279400"/>
            </a:xfrm>
            <a:custGeom>
              <a:avLst/>
              <a:gdLst/>
              <a:ahLst/>
              <a:cxnLst/>
              <a:rect l="l" t="t" r="r" b="b"/>
              <a:pathLst>
                <a:path w="1106170" h="279400" fill="norm" stroke="1" extrusionOk="0"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 bwMode="auto"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 fill="norm" stroke="1" extrusionOk="0">
                  <a:moveTo>
                    <a:pt x="384810" y="6350000"/>
                  </a:moveTo>
                  <a:cubicBezTo>
                    <a:pt x="172720" y="6350000"/>
                    <a:pt x="0" y="6177280"/>
                    <a:pt x="0" y="5963920"/>
                  </a:cubicBezTo>
                  <a:lnTo>
                    <a:pt x="0" y="384810"/>
                  </a:lnTo>
                  <a:cubicBezTo>
                    <a:pt x="0" y="172720"/>
                    <a:pt x="172720" y="0"/>
                    <a:pt x="384810" y="0"/>
                  </a:cubicBezTo>
                  <a:lnTo>
                    <a:pt x="5965190" y="0"/>
                  </a:lnTo>
                  <a:cubicBezTo>
                    <a:pt x="6068060" y="0"/>
                    <a:pt x="6164580" y="40640"/>
                    <a:pt x="6236970" y="113030"/>
                  </a:cubicBezTo>
                  <a:cubicBezTo>
                    <a:pt x="6309360" y="185420"/>
                    <a:pt x="6348730" y="281940"/>
                    <a:pt x="6347460" y="384810"/>
                  </a:cubicBezTo>
                  <a:lnTo>
                    <a:pt x="6347460" y="5963920"/>
                  </a:lnTo>
                  <a:cubicBezTo>
                    <a:pt x="6347460" y="6122670"/>
                    <a:pt x="6248400" y="6266180"/>
                    <a:pt x="6102350" y="6323330"/>
                  </a:cubicBezTo>
                  <a:cubicBezTo>
                    <a:pt x="6056630" y="6341109"/>
                    <a:pt x="6012180" y="6350000"/>
                    <a:pt x="5962650" y="6350000"/>
                  </a:cubicBezTo>
                  <a:lnTo>
                    <a:pt x="384810" y="6350000"/>
                  </a:lnTo>
                  <a:lnTo>
                    <a:pt x="384810" y="6350000"/>
                  </a:lnTo>
                  <a:close/>
                  <a:moveTo>
                    <a:pt x="25400" y="5963920"/>
                  </a:moveTo>
                  <a:cubicBezTo>
                    <a:pt x="25400" y="6162040"/>
                    <a:pt x="186690" y="6323330"/>
                    <a:pt x="384810" y="6323330"/>
                  </a:cubicBezTo>
                  <a:lnTo>
                    <a:pt x="5963920" y="6323330"/>
                  </a:lnTo>
                  <a:cubicBezTo>
                    <a:pt x="6010910" y="6323330"/>
                    <a:pt x="6052820" y="6315710"/>
                    <a:pt x="6093460" y="6299200"/>
                  </a:cubicBezTo>
                  <a:cubicBezTo>
                    <a:pt x="6229350" y="6247130"/>
                    <a:pt x="6322060" y="6113780"/>
                    <a:pt x="6323330" y="5967730"/>
                  </a:cubicBezTo>
                  <a:lnTo>
                    <a:pt x="6322060" y="5965190"/>
                  </a:lnTo>
                  <a:lnTo>
                    <a:pt x="6322060" y="723900"/>
                  </a:lnTo>
                  <a:lnTo>
                    <a:pt x="25400" y="723900"/>
                  </a:lnTo>
                  <a:lnTo>
                    <a:pt x="25400" y="5963920"/>
                  </a:lnTo>
                  <a:close/>
                  <a:moveTo>
                    <a:pt x="6324600" y="697230"/>
                  </a:moveTo>
                  <a:lnTo>
                    <a:pt x="6324600" y="384810"/>
                  </a:lnTo>
                  <a:cubicBezTo>
                    <a:pt x="6324600" y="186690"/>
                    <a:pt x="6163310" y="25400"/>
                    <a:pt x="5965190" y="25400"/>
                  </a:cubicBezTo>
                  <a:lnTo>
                    <a:pt x="386080" y="25400"/>
                  </a:lnTo>
                  <a:cubicBezTo>
                    <a:pt x="187960" y="25400"/>
                    <a:pt x="26670" y="186690"/>
                    <a:pt x="26670" y="384810"/>
                  </a:cubicBezTo>
                  <a:lnTo>
                    <a:pt x="26670" y="697230"/>
                  </a:lnTo>
                  <a:lnTo>
                    <a:pt x="6324600" y="697230"/>
                  </a:lnTo>
                  <a:close/>
                  <a:moveTo>
                    <a:pt x="5697220" y="527050"/>
                  </a:moveTo>
                  <a:cubicBezTo>
                    <a:pt x="5690870" y="527050"/>
                    <a:pt x="5684520" y="521970"/>
                    <a:pt x="5684520" y="514350"/>
                  </a:cubicBezTo>
                  <a:lnTo>
                    <a:pt x="5684520" y="234950"/>
                  </a:lnTo>
                  <a:cubicBezTo>
                    <a:pt x="5684520" y="228600"/>
                    <a:pt x="5689600" y="222250"/>
                    <a:pt x="5697220" y="222250"/>
                  </a:cubicBezTo>
                  <a:lnTo>
                    <a:pt x="5976620" y="222250"/>
                  </a:lnTo>
                  <a:cubicBezTo>
                    <a:pt x="5980430" y="222250"/>
                    <a:pt x="5984240" y="223520"/>
                    <a:pt x="5986780" y="227330"/>
                  </a:cubicBezTo>
                  <a:cubicBezTo>
                    <a:pt x="5989320" y="229870"/>
                    <a:pt x="5989320" y="232410"/>
                    <a:pt x="5989320" y="236220"/>
                  </a:cubicBezTo>
                  <a:lnTo>
                    <a:pt x="5989320" y="514350"/>
                  </a:lnTo>
                  <a:cubicBezTo>
                    <a:pt x="5989320" y="520700"/>
                    <a:pt x="5984240" y="527050"/>
                    <a:pt x="5976620" y="527050"/>
                  </a:cubicBezTo>
                  <a:lnTo>
                    <a:pt x="5697220" y="527050"/>
                  </a:lnTo>
                  <a:close/>
                  <a:moveTo>
                    <a:pt x="5963920" y="501650"/>
                  </a:moveTo>
                  <a:lnTo>
                    <a:pt x="5963920" y="248920"/>
                  </a:lnTo>
                  <a:lnTo>
                    <a:pt x="5711190" y="248920"/>
                  </a:lnTo>
                  <a:lnTo>
                    <a:pt x="5711190" y="501650"/>
                  </a:lnTo>
                  <a:lnTo>
                    <a:pt x="5963920" y="501650"/>
                  </a:lnTo>
                  <a:close/>
                  <a:moveTo>
                    <a:pt x="5284470" y="527050"/>
                  </a:moveTo>
                  <a:cubicBezTo>
                    <a:pt x="5278120" y="527050"/>
                    <a:pt x="5271770" y="521970"/>
                    <a:pt x="5271770" y="514350"/>
                  </a:cubicBezTo>
                  <a:lnTo>
                    <a:pt x="5271770" y="234950"/>
                  </a:lnTo>
                  <a:cubicBezTo>
                    <a:pt x="5271770" y="228600"/>
                    <a:pt x="5276850" y="222250"/>
                    <a:pt x="5284470" y="222250"/>
                  </a:cubicBezTo>
                  <a:lnTo>
                    <a:pt x="5563870" y="222250"/>
                  </a:lnTo>
                  <a:cubicBezTo>
                    <a:pt x="5567680" y="222250"/>
                    <a:pt x="5571490" y="223520"/>
                    <a:pt x="5574030" y="227330"/>
                  </a:cubicBezTo>
                  <a:cubicBezTo>
                    <a:pt x="5576570" y="229870"/>
                    <a:pt x="5576570" y="232410"/>
                    <a:pt x="5576570" y="236220"/>
                  </a:cubicBezTo>
                  <a:lnTo>
                    <a:pt x="5576570" y="514350"/>
                  </a:lnTo>
                  <a:cubicBezTo>
                    <a:pt x="5576570" y="520700"/>
                    <a:pt x="5571490" y="527050"/>
                    <a:pt x="5563870" y="527050"/>
                  </a:cubicBezTo>
                  <a:lnTo>
                    <a:pt x="5284470" y="527050"/>
                  </a:lnTo>
                  <a:close/>
                  <a:moveTo>
                    <a:pt x="5551170" y="501650"/>
                  </a:moveTo>
                  <a:lnTo>
                    <a:pt x="5551170" y="248920"/>
                  </a:lnTo>
                  <a:lnTo>
                    <a:pt x="5298440" y="248920"/>
                  </a:lnTo>
                  <a:lnTo>
                    <a:pt x="5298440" y="501650"/>
                  </a:lnTo>
                  <a:lnTo>
                    <a:pt x="5551170" y="501650"/>
                  </a:lnTo>
                  <a:close/>
                  <a:moveTo>
                    <a:pt x="4870450" y="527050"/>
                  </a:moveTo>
                  <a:cubicBezTo>
                    <a:pt x="4864100" y="527050"/>
                    <a:pt x="4857750" y="521970"/>
                    <a:pt x="4857750" y="514350"/>
                  </a:cubicBezTo>
                  <a:lnTo>
                    <a:pt x="4857750" y="234950"/>
                  </a:lnTo>
                  <a:cubicBezTo>
                    <a:pt x="4857750" y="228600"/>
                    <a:pt x="4862830" y="222250"/>
                    <a:pt x="4870450" y="222250"/>
                  </a:cubicBezTo>
                  <a:lnTo>
                    <a:pt x="5149850" y="222250"/>
                  </a:lnTo>
                  <a:cubicBezTo>
                    <a:pt x="5153660" y="222250"/>
                    <a:pt x="5157470" y="223520"/>
                    <a:pt x="5160010" y="227330"/>
                  </a:cubicBezTo>
                  <a:cubicBezTo>
                    <a:pt x="5162550" y="229870"/>
                    <a:pt x="5162550" y="232410"/>
                    <a:pt x="5162550" y="236220"/>
                  </a:cubicBezTo>
                  <a:lnTo>
                    <a:pt x="5162550" y="514350"/>
                  </a:lnTo>
                  <a:cubicBezTo>
                    <a:pt x="5162550" y="520700"/>
                    <a:pt x="5157470" y="527050"/>
                    <a:pt x="5149850" y="527050"/>
                  </a:cubicBezTo>
                  <a:lnTo>
                    <a:pt x="4870450" y="527050"/>
                  </a:lnTo>
                  <a:close/>
                  <a:moveTo>
                    <a:pt x="5137150" y="501650"/>
                  </a:moveTo>
                  <a:lnTo>
                    <a:pt x="5137150" y="248920"/>
                  </a:lnTo>
                  <a:lnTo>
                    <a:pt x="4884420" y="248920"/>
                  </a:lnTo>
                  <a:lnTo>
                    <a:pt x="4884420" y="501650"/>
                  </a:lnTo>
                  <a:lnTo>
                    <a:pt x="5137150" y="501650"/>
                  </a:lnTo>
                  <a:close/>
                  <a:moveTo>
                    <a:pt x="5908040" y="458470"/>
                  </a:moveTo>
                  <a:cubicBezTo>
                    <a:pt x="5905500" y="458470"/>
                    <a:pt x="5901690" y="457200"/>
                    <a:pt x="5899150" y="455930"/>
                  </a:cubicBezTo>
                  <a:lnTo>
                    <a:pt x="5838190" y="394970"/>
                  </a:lnTo>
                  <a:lnTo>
                    <a:pt x="5777230" y="455930"/>
                  </a:lnTo>
                  <a:cubicBezTo>
                    <a:pt x="5773420" y="459740"/>
                    <a:pt x="5770880" y="459740"/>
                    <a:pt x="5768340" y="459740"/>
                  </a:cubicBezTo>
                  <a:cubicBezTo>
                    <a:pt x="5765800" y="459740"/>
                    <a:pt x="5761990" y="458470"/>
                    <a:pt x="5759450" y="457200"/>
                  </a:cubicBezTo>
                  <a:cubicBezTo>
                    <a:pt x="5754370" y="450850"/>
                    <a:pt x="5754370" y="443230"/>
                    <a:pt x="5758180" y="438150"/>
                  </a:cubicBezTo>
                  <a:lnTo>
                    <a:pt x="5819140" y="377190"/>
                  </a:lnTo>
                  <a:lnTo>
                    <a:pt x="5758180" y="316230"/>
                  </a:lnTo>
                  <a:cubicBezTo>
                    <a:pt x="5753100" y="311150"/>
                    <a:pt x="5753100" y="302260"/>
                    <a:pt x="5758180" y="297180"/>
                  </a:cubicBezTo>
                  <a:cubicBezTo>
                    <a:pt x="5760720" y="294640"/>
                    <a:pt x="5763260" y="293370"/>
                    <a:pt x="5767070" y="293370"/>
                  </a:cubicBezTo>
                  <a:cubicBezTo>
                    <a:pt x="5770880" y="293370"/>
                    <a:pt x="5774690" y="294640"/>
                    <a:pt x="5775960" y="297180"/>
                  </a:cubicBezTo>
                  <a:lnTo>
                    <a:pt x="5836920" y="358140"/>
                  </a:lnTo>
                  <a:lnTo>
                    <a:pt x="5897880" y="297180"/>
                  </a:lnTo>
                  <a:cubicBezTo>
                    <a:pt x="5900420" y="294640"/>
                    <a:pt x="5902960" y="293370"/>
                    <a:pt x="5906770" y="293370"/>
                  </a:cubicBezTo>
                  <a:cubicBezTo>
                    <a:pt x="5910580" y="293370"/>
                    <a:pt x="5914390" y="294640"/>
                    <a:pt x="5915660" y="297180"/>
                  </a:cubicBezTo>
                  <a:cubicBezTo>
                    <a:pt x="5920740" y="302260"/>
                    <a:pt x="5920740" y="311150"/>
                    <a:pt x="5915660" y="316230"/>
                  </a:cubicBezTo>
                  <a:lnTo>
                    <a:pt x="5854700" y="377190"/>
                  </a:lnTo>
                  <a:lnTo>
                    <a:pt x="5915660" y="438150"/>
                  </a:lnTo>
                  <a:cubicBezTo>
                    <a:pt x="5920740" y="443230"/>
                    <a:pt x="5920740" y="452120"/>
                    <a:pt x="5915660" y="457200"/>
                  </a:cubicBezTo>
                  <a:cubicBezTo>
                    <a:pt x="5914390" y="458470"/>
                    <a:pt x="5910580" y="458470"/>
                    <a:pt x="5908040" y="458470"/>
                  </a:cubicBezTo>
                  <a:close/>
                  <a:moveTo>
                    <a:pt x="5346700" y="458470"/>
                  </a:moveTo>
                  <a:cubicBezTo>
                    <a:pt x="5340350" y="458470"/>
                    <a:pt x="5334000" y="452120"/>
                    <a:pt x="5334000" y="445770"/>
                  </a:cubicBezTo>
                  <a:lnTo>
                    <a:pt x="5334000" y="306070"/>
                  </a:lnTo>
                  <a:cubicBezTo>
                    <a:pt x="5334000" y="299720"/>
                    <a:pt x="5339080" y="293370"/>
                    <a:pt x="5346700" y="293370"/>
                  </a:cubicBezTo>
                  <a:lnTo>
                    <a:pt x="5500370" y="293370"/>
                  </a:lnTo>
                  <a:cubicBezTo>
                    <a:pt x="5506720" y="293370"/>
                    <a:pt x="5513070" y="298450"/>
                    <a:pt x="5513070" y="306070"/>
                  </a:cubicBezTo>
                  <a:lnTo>
                    <a:pt x="5513070" y="445770"/>
                  </a:lnTo>
                  <a:cubicBezTo>
                    <a:pt x="5513070" y="452120"/>
                    <a:pt x="5507990" y="458470"/>
                    <a:pt x="5500370" y="458470"/>
                  </a:cubicBezTo>
                  <a:lnTo>
                    <a:pt x="5346700" y="458470"/>
                  </a:lnTo>
                  <a:close/>
                  <a:moveTo>
                    <a:pt x="5488940" y="431800"/>
                  </a:moveTo>
                  <a:lnTo>
                    <a:pt x="5488940" y="351790"/>
                  </a:lnTo>
                  <a:lnTo>
                    <a:pt x="5360670" y="351790"/>
                  </a:lnTo>
                  <a:lnTo>
                    <a:pt x="5360670" y="431800"/>
                  </a:lnTo>
                  <a:lnTo>
                    <a:pt x="5488940" y="431800"/>
                  </a:lnTo>
                  <a:close/>
                  <a:moveTo>
                    <a:pt x="4922520" y="457200"/>
                  </a:moveTo>
                  <a:cubicBezTo>
                    <a:pt x="4916170" y="457200"/>
                    <a:pt x="4911090" y="452120"/>
                    <a:pt x="4911090" y="444500"/>
                  </a:cubicBezTo>
                  <a:cubicBezTo>
                    <a:pt x="4911090" y="436880"/>
                    <a:pt x="4917440" y="431800"/>
                    <a:pt x="4923790" y="431800"/>
                  </a:cubicBezTo>
                  <a:lnTo>
                    <a:pt x="5095240" y="431800"/>
                  </a:lnTo>
                  <a:cubicBezTo>
                    <a:pt x="5102860" y="431800"/>
                    <a:pt x="5107940" y="438150"/>
                    <a:pt x="5107940" y="444500"/>
                  </a:cubicBezTo>
                  <a:cubicBezTo>
                    <a:pt x="5107940" y="450850"/>
                    <a:pt x="5101590" y="457200"/>
                    <a:pt x="5095240" y="457200"/>
                  </a:cubicBezTo>
                  <a:lnTo>
                    <a:pt x="4923790" y="457200"/>
                  </a:lnTo>
                  <a:cubicBezTo>
                    <a:pt x="4925060" y="457200"/>
                    <a:pt x="4923790" y="457200"/>
                    <a:pt x="4922520" y="4572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 bwMode="auto">
          <a:xfrm>
            <a:off x="1852792" y="2731709"/>
            <a:ext cx="6737958" cy="4830725"/>
            <a:chOff x="0" y="0"/>
            <a:chExt cx="8983944" cy="6440967"/>
          </a:xfrm>
        </p:grpSpPr>
        <p:sp>
          <p:nvSpPr>
            <p:cNvPr id="9" name="TextBox 9"/>
            <p:cNvSpPr txBox="1"/>
            <p:nvPr/>
          </p:nvSpPr>
          <p:spPr bwMode="auto">
            <a:xfrm>
              <a:off x="0" y="0"/>
              <a:ext cx="8983944" cy="53340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60"/>
                </a:lnSpc>
                <a:defRPr/>
              </a:pPr>
              <a:r>
                <a:rPr lang="en-US" sz="8800">
                  <a:solidFill>
                    <a:srgbClr val="000000"/>
                  </a:solidFill>
                  <a:latin typeface="Space Mono Bold"/>
                </a:rPr>
                <a:t>В связи с этим не забудьте:</a:t>
              </a:r>
              <a:endParaRPr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0" y="5685952"/>
              <a:ext cx="8237218" cy="75501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  <a:defRPr/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15073904" y="-379645"/>
            <a:ext cx="3959423" cy="395942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 fill="norm" stroke="1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13" name="Group 13"/>
          <p:cNvGrpSpPr/>
          <p:nvPr/>
        </p:nvGrpSpPr>
        <p:grpSpPr bwMode="auto">
          <a:xfrm>
            <a:off x="9435629" y="1171212"/>
            <a:ext cx="7173110" cy="1585775"/>
            <a:chOff x="0" y="0"/>
            <a:chExt cx="9564147" cy="2114367"/>
          </a:xfrm>
        </p:grpSpPr>
        <p:grpSp>
          <p:nvGrpSpPr>
            <p:cNvPr id="14" name="Group 14"/>
            <p:cNvGrpSpPr/>
            <p:nvPr/>
          </p:nvGrpSpPr>
          <p:grpSpPr bwMode="auto">
            <a:xfrm>
              <a:off x="0" y="0"/>
              <a:ext cx="9564147" cy="2114367"/>
              <a:chOff x="0" y="0"/>
              <a:chExt cx="12131333" cy="2681900"/>
            </a:xfrm>
          </p:grpSpPr>
          <p:sp>
            <p:nvSpPr>
              <p:cNvPr id="15" name="Freeform 15"/>
              <p:cNvSpPr/>
              <p:nvPr/>
            </p:nvSpPr>
            <p:spPr bwMode="auto">
              <a:xfrm>
                <a:off x="31750" y="31750"/>
                <a:ext cx="12067833" cy="2618400"/>
              </a:xfrm>
              <a:custGeom>
                <a:avLst/>
                <a:gdLst/>
                <a:ahLst/>
                <a:cxnLst/>
                <a:rect l="l" t="t" r="r" b="b"/>
                <a:pathLst>
                  <a:path w="12067833" h="2618400" fill="norm" stroke="1" extrusionOk="0">
                    <a:moveTo>
                      <a:pt x="11975123" y="2618400"/>
                    </a:moveTo>
                    <a:lnTo>
                      <a:pt x="92710" y="2618400"/>
                    </a:lnTo>
                    <a:cubicBezTo>
                      <a:pt x="41910" y="2618400"/>
                      <a:pt x="0" y="2576490"/>
                      <a:pt x="0" y="25256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973853" y="0"/>
                    </a:lnTo>
                    <a:cubicBezTo>
                      <a:pt x="12024653" y="0"/>
                      <a:pt x="12066563" y="41910"/>
                      <a:pt x="12066563" y="92710"/>
                    </a:cubicBezTo>
                    <a:lnTo>
                      <a:pt x="12066563" y="2524420"/>
                    </a:lnTo>
                    <a:cubicBezTo>
                      <a:pt x="12067833" y="2576490"/>
                      <a:pt x="12025923" y="2618400"/>
                      <a:pt x="11975123" y="26184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Freeform 16"/>
              <p:cNvSpPr/>
              <p:nvPr/>
            </p:nvSpPr>
            <p:spPr bwMode="auto">
              <a:xfrm>
                <a:off x="0" y="0"/>
                <a:ext cx="12131333" cy="2681900"/>
              </a:xfrm>
              <a:custGeom>
                <a:avLst/>
                <a:gdLst/>
                <a:ahLst/>
                <a:cxnLst/>
                <a:rect l="l" t="t" r="r" b="b"/>
                <a:pathLst>
                  <a:path w="12131333" h="2681900" fill="norm" stroke="1" extrusionOk="0">
                    <a:moveTo>
                      <a:pt x="12006873" y="59690"/>
                    </a:moveTo>
                    <a:cubicBezTo>
                      <a:pt x="12042432" y="59690"/>
                      <a:pt x="12071643" y="88900"/>
                      <a:pt x="12071643" y="124460"/>
                    </a:cubicBezTo>
                    <a:lnTo>
                      <a:pt x="12071643" y="2557440"/>
                    </a:lnTo>
                    <a:cubicBezTo>
                      <a:pt x="12071643" y="2593000"/>
                      <a:pt x="12042432" y="2622210"/>
                      <a:pt x="12006873" y="2622210"/>
                    </a:cubicBezTo>
                    <a:lnTo>
                      <a:pt x="124460" y="2622210"/>
                    </a:lnTo>
                    <a:cubicBezTo>
                      <a:pt x="88900" y="2622210"/>
                      <a:pt x="59690" y="2593000"/>
                      <a:pt x="59690" y="25574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006873" y="59690"/>
                    </a:lnTo>
                    <a:moveTo>
                      <a:pt x="1200687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557440"/>
                    </a:lnTo>
                    <a:cubicBezTo>
                      <a:pt x="0" y="2626020"/>
                      <a:pt x="55880" y="2681900"/>
                      <a:pt x="124460" y="2681900"/>
                    </a:cubicBezTo>
                    <a:lnTo>
                      <a:pt x="12006873" y="2681900"/>
                    </a:lnTo>
                    <a:cubicBezTo>
                      <a:pt x="12075453" y="2681900"/>
                      <a:pt x="12131333" y="2626020"/>
                      <a:pt x="12131333" y="2557440"/>
                    </a:cubicBezTo>
                    <a:lnTo>
                      <a:pt x="12131333" y="124460"/>
                    </a:lnTo>
                    <a:cubicBezTo>
                      <a:pt x="12131333" y="55880"/>
                      <a:pt x="12075453" y="0"/>
                      <a:pt x="1200687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7" name="TextBox 17"/>
            <p:cNvSpPr txBox="1"/>
            <p:nvPr/>
          </p:nvSpPr>
          <p:spPr bwMode="auto">
            <a:xfrm>
              <a:off x="1453345" y="462277"/>
              <a:ext cx="7624695" cy="129950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9"/>
                </a:lnSpc>
                <a:defRPr/>
              </a:pPr>
              <a:r>
                <a:rPr lang="en-US" sz="3600">
                  <a:solidFill>
                    <a:srgbClr val="000000"/>
                  </a:solidFill>
                  <a:latin typeface="Be Vietnam"/>
                </a:rPr>
                <a:t>Используйте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свои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настоящие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ФИО</a:t>
              </a:r>
              <a:endParaRPr/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76761" y="402621"/>
              <a:ext cx="659699" cy="659699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 bwMode="auto">
          <a:xfrm>
            <a:off x="9435629" y="2756987"/>
            <a:ext cx="7173110" cy="2211384"/>
            <a:chOff x="0" y="0"/>
            <a:chExt cx="9564147" cy="2948512"/>
          </a:xfrm>
        </p:grpSpPr>
        <p:grpSp>
          <p:nvGrpSpPr>
            <p:cNvPr id="20" name="Group 20"/>
            <p:cNvGrpSpPr/>
            <p:nvPr/>
          </p:nvGrpSpPr>
          <p:grpSpPr bwMode="auto">
            <a:xfrm>
              <a:off x="0" y="0"/>
              <a:ext cx="9564147" cy="2948512"/>
              <a:chOff x="0" y="0"/>
              <a:chExt cx="12131333" cy="3739944"/>
            </a:xfrm>
          </p:grpSpPr>
          <p:sp>
            <p:nvSpPr>
              <p:cNvPr id="21" name="Freeform 21"/>
              <p:cNvSpPr/>
              <p:nvPr/>
            </p:nvSpPr>
            <p:spPr bwMode="auto">
              <a:xfrm>
                <a:off x="31750" y="31750"/>
                <a:ext cx="12067833" cy="3676445"/>
              </a:xfrm>
              <a:custGeom>
                <a:avLst/>
                <a:gdLst/>
                <a:ahLst/>
                <a:cxnLst/>
                <a:rect l="l" t="t" r="r" b="b"/>
                <a:pathLst>
                  <a:path w="12067833" h="3676445" fill="norm" stroke="1" extrusionOk="0">
                    <a:moveTo>
                      <a:pt x="11975123" y="3676445"/>
                    </a:moveTo>
                    <a:lnTo>
                      <a:pt x="92710" y="3676445"/>
                    </a:lnTo>
                    <a:cubicBezTo>
                      <a:pt x="41910" y="3676445"/>
                      <a:pt x="0" y="3634535"/>
                      <a:pt x="0" y="358373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973853" y="0"/>
                    </a:lnTo>
                    <a:cubicBezTo>
                      <a:pt x="12024653" y="0"/>
                      <a:pt x="12066563" y="41910"/>
                      <a:pt x="12066563" y="92710"/>
                    </a:cubicBezTo>
                    <a:lnTo>
                      <a:pt x="12066563" y="3582465"/>
                    </a:lnTo>
                    <a:cubicBezTo>
                      <a:pt x="12067833" y="3634535"/>
                      <a:pt x="12025923" y="3676445"/>
                      <a:pt x="11975123" y="367644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Freeform 22"/>
              <p:cNvSpPr/>
              <p:nvPr/>
            </p:nvSpPr>
            <p:spPr bwMode="auto">
              <a:xfrm>
                <a:off x="0" y="0"/>
                <a:ext cx="12131333" cy="3739944"/>
              </a:xfrm>
              <a:custGeom>
                <a:avLst/>
                <a:gdLst/>
                <a:ahLst/>
                <a:cxnLst/>
                <a:rect l="l" t="t" r="r" b="b"/>
                <a:pathLst>
                  <a:path w="12131333" h="3739945" fill="norm" stroke="1" extrusionOk="0">
                    <a:moveTo>
                      <a:pt x="12006873" y="59690"/>
                    </a:moveTo>
                    <a:cubicBezTo>
                      <a:pt x="12042432" y="59690"/>
                      <a:pt x="12071643" y="88900"/>
                      <a:pt x="12071643" y="124460"/>
                    </a:cubicBezTo>
                    <a:lnTo>
                      <a:pt x="12071643" y="3615485"/>
                    </a:lnTo>
                    <a:cubicBezTo>
                      <a:pt x="12071643" y="3651045"/>
                      <a:pt x="12042432" y="3680255"/>
                      <a:pt x="12006873" y="3680255"/>
                    </a:cubicBezTo>
                    <a:lnTo>
                      <a:pt x="124460" y="3680255"/>
                    </a:lnTo>
                    <a:cubicBezTo>
                      <a:pt x="88900" y="3680255"/>
                      <a:pt x="59690" y="3651045"/>
                      <a:pt x="59690" y="361548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006873" y="59690"/>
                    </a:lnTo>
                    <a:moveTo>
                      <a:pt x="1200687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615485"/>
                    </a:lnTo>
                    <a:cubicBezTo>
                      <a:pt x="0" y="3684065"/>
                      <a:pt x="55880" y="3739945"/>
                      <a:pt x="124460" y="3739945"/>
                    </a:cubicBezTo>
                    <a:lnTo>
                      <a:pt x="12006873" y="3739945"/>
                    </a:lnTo>
                    <a:cubicBezTo>
                      <a:pt x="12075453" y="3739945"/>
                      <a:pt x="12131333" y="3684065"/>
                      <a:pt x="12131333" y="3615485"/>
                    </a:cubicBezTo>
                    <a:lnTo>
                      <a:pt x="12131333" y="124460"/>
                    </a:lnTo>
                    <a:cubicBezTo>
                      <a:pt x="12131333" y="55880"/>
                      <a:pt x="12075453" y="0"/>
                      <a:pt x="1200687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3" name="TextBox 23"/>
            <p:cNvSpPr txBox="1"/>
            <p:nvPr/>
          </p:nvSpPr>
          <p:spPr bwMode="auto">
            <a:xfrm>
              <a:off x="1453345" y="462279"/>
              <a:ext cx="7624695" cy="20518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8"/>
                </a:lnSpc>
                <a:defRPr/>
              </a:pPr>
              <a:r>
                <a:rPr lang="en-US" sz="3600">
                  <a:solidFill>
                    <a:srgbClr val="000000"/>
                  </a:solidFill>
                  <a:latin typeface="Be Vietnam"/>
                </a:rPr>
                <a:t>Используйте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свою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настоящую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фотографию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на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"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аватарке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"</a:t>
              </a:r>
              <a:endParaRPr/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76761" y="664558"/>
              <a:ext cx="659699" cy="659699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 bwMode="auto">
          <a:xfrm>
            <a:off x="9435629" y="4744215"/>
            <a:ext cx="7173110" cy="1871659"/>
            <a:chOff x="0" y="0"/>
            <a:chExt cx="9564147" cy="2495545"/>
          </a:xfrm>
        </p:grpSpPr>
        <p:grpSp>
          <p:nvGrpSpPr>
            <p:cNvPr id="26" name="Group 26"/>
            <p:cNvGrpSpPr/>
            <p:nvPr/>
          </p:nvGrpSpPr>
          <p:grpSpPr bwMode="auto">
            <a:xfrm>
              <a:off x="0" y="0"/>
              <a:ext cx="9564147" cy="2495545"/>
              <a:chOff x="0" y="0"/>
              <a:chExt cx="12131333" cy="3165394"/>
            </a:xfrm>
          </p:grpSpPr>
          <p:sp>
            <p:nvSpPr>
              <p:cNvPr id="27" name="Freeform 27"/>
              <p:cNvSpPr/>
              <p:nvPr/>
            </p:nvSpPr>
            <p:spPr bwMode="auto">
              <a:xfrm>
                <a:off x="31750" y="31750"/>
                <a:ext cx="12067833" cy="3101894"/>
              </a:xfrm>
              <a:custGeom>
                <a:avLst/>
                <a:gdLst/>
                <a:ahLst/>
                <a:cxnLst/>
                <a:rect l="l" t="t" r="r" b="b"/>
                <a:pathLst>
                  <a:path w="12067833" h="3101894" fill="norm" stroke="1" extrusionOk="0">
                    <a:moveTo>
                      <a:pt x="11975123" y="3101894"/>
                    </a:moveTo>
                    <a:lnTo>
                      <a:pt x="92710" y="3101894"/>
                    </a:lnTo>
                    <a:cubicBezTo>
                      <a:pt x="41910" y="3101894"/>
                      <a:pt x="0" y="3059984"/>
                      <a:pt x="0" y="300918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973853" y="0"/>
                    </a:lnTo>
                    <a:cubicBezTo>
                      <a:pt x="12024653" y="0"/>
                      <a:pt x="12066563" y="41910"/>
                      <a:pt x="12066563" y="92710"/>
                    </a:cubicBezTo>
                    <a:lnTo>
                      <a:pt x="12066563" y="3007914"/>
                    </a:lnTo>
                    <a:cubicBezTo>
                      <a:pt x="12067833" y="3059984"/>
                      <a:pt x="12025923" y="3101894"/>
                      <a:pt x="11975123" y="310189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28"/>
              <p:cNvSpPr/>
              <p:nvPr/>
            </p:nvSpPr>
            <p:spPr bwMode="auto">
              <a:xfrm>
                <a:off x="0" y="0"/>
                <a:ext cx="12131333" cy="3165395"/>
              </a:xfrm>
              <a:custGeom>
                <a:avLst/>
                <a:gdLst/>
                <a:ahLst/>
                <a:cxnLst/>
                <a:rect l="l" t="t" r="r" b="b"/>
                <a:pathLst>
                  <a:path w="12131333" h="3165395" fill="norm" stroke="1" extrusionOk="0">
                    <a:moveTo>
                      <a:pt x="12006873" y="59690"/>
                    </a:moveTo>
                    <a:cubicBezTo>
                      <a:pt x="12042432" y="59690"/>
                      <a:pt x="12071643" y="88900"/>
                      <a:pt x="12071643" y="124460"/>
                    </a:cubicBezTo>
                    <a:lnTo>
                      <a:pt x="12071643" y="3040935"/>
                    </a:lnTo>
                    <a:cubicBezTo>
                      <a:pt x="12071643" y="3076494"/>
                      <a:pt x="12042432" y="3105704"/>
                      <a:pt x="12006873" y="3105704"/>
                    </a:cubicBezTo>
                    <a:lnTo>
                      <a:pt x="124460" y="3105704"/>
                    </a:lnTo>
                    <a:cubicBezTo>
                      <a:pt x="88900" y="3105704"/>
                      <a:pt x="59690" y="3076494"/>
                      <a:pt x="59690" y="304093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006873" y="59690"/>
                    </a:lnTo>
                    <a:moveTo>
                      <a:pt x="1200687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040935"/>
                    </a:lnTo>
                    <a:cubicBezTo>
                      <a:pt x="0" y="3109514"/>
                      <a:pt x="55880" y="3165395"/>
                      <a:pt x="124460" y="3165395"/>
                    </a:cubicBezTo>
                    <a:lnTo>
                      <a:pt x="12006873" y="3165395"/>
                    </a:lnTo>
                    <a:cubicBezTo>
                      <a:pt x="12075453" y="3165395"/>
                      <a:pt x="12131333" y="3109514"/>
                      <a:pt x="12131333" y="3040935"/>
                    </a:cubicBezTo>
                    <a:lnTo>
                      <a:pt x="12131333" y="124460"/>
                    </a:lnTo>
                    <a:cubicBezTo>
                      <a:pt x="12131333" y="55880"/>
                      <a:pt x="12075453" y="0"/>
                      <a:pt x="1200687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9" name="TextBox 29"/>
            <p:cNvSpPr txBox="1"/>
            <p:nvPr/>
          </p:nvSpPr>
          <p:spPr bwMode="auto">
            <a:xfrm>
              <a:off x="1453345" y="462278"/>
              <a:ext cx="7624695" cy="154241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79"/>
                </a:lnSpc>
                <a:defRPr/>
              </a:pPr>
              <a:r>
                <a:rPr lang="en-US" sz="3600">
                  <a:solidFill>
                    <a:srgbClr val="000000"/>
                  </a:solidFill>
                  <a:latin typeface="Be Vietnam"/>
                </a:rPr>
                <a:t>Настроить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и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включить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камеру</a:t>
              </a:r>
              <a:endParaRPr lang="en-US" sz="3600">
                <a:solidFill>
                  <a:srgbClr val="000000"/>
                </a:solidFill>
                <a:latin typeface="Be Vietnam"/>
              </a:endParaRPr>
            </a:p>
          </p:txBody>
        </p: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76761" y="664558"/>
              <a:ext cx="659699" cy="659699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 bwMode="auto">
          <a:xfrm>
            <a:off x="9435629" y="6521222"/>
            <a:ext cx="7173110" cy="1557786"/>
            <a:chOff x="0" y="0"/>
            <a:chExt cx="9564147" cy="2077046"/>
          </a:xfrm>
        </p:grpSpPr>
        <p:grpSp>
          <p:nvGrpSpPr>
            <p:cNvPr id="32" name="Group 32"/>
            <p:cNvGrpSpPr/>
            <p:nvPr/>
          </p:nvGrpSpPr>
          <p:grpSpPr bwMode="auto">
            <a:xfrm>
              <a:off x="0" y="0"/>
              <a:ext cx="9564147" cy="2077046"/>
              <a:chOff x="0" y="0"/>
              <a:chExt cx="12131333" cy="2634564"/>
            </a:xfrm>
          </p:grpSpPr>
          <p:sp>
            <p:nvSpPr>
              <p:cNvPr id="33" name="Freeform 33"/>
              <p:cNvSpPr/>
              <p:nvPr/>
            </p:nvSpPr>
            <p:spPr bwMode="auto">
              <a:xfrm>
                <a:off x="31750" y="31750"/>
                <a:ext cx="12067833" cy="2571064"/>
              </a:xfrm>
              <a:custGeom>
                <a:avLst/>
                <a:gdLst/>
                <a:ahLst/>
                <a:cxnLst/>
                <a:rect l="l" t="t" r="r" b="b"/>
                <a:pathLst>
                  <a:path w="12067833" h="2571064" fill="norm" stroke="1" extrusionOk="0">
                    <a:moveTo>
                      <a:pt x="11975123" y="2571064"/>
                    </a:moveTo>
                    <a:lnTo>
                      <a:pt x="92710" y="2571064"/>
                    </a:lnTo>
                    <a:cubicBezTo>
                      <a:pt x="41910" y="2571064"/>
                      <a:pt x="0" y="2529154"/>
                      <a:pt x="0" y="247835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973853" y="0"/>
                    </a:lnTo>
                    <a:cubicBezTo>
                      <a:pt x="12024653" y="0"/>
                      <a:pt x="12066563" y="41910"/>
                      <a:pt x="12066563" y="92710"/>
                    </a:cubicBezTo>
                    <a:lnTo>
                      <a:pt x="12066563" y="2477084"/>
                    </a:lnTo>
                    <a:cubicBezTo>
                      <a:pt x="12067833" y="2529154"/>
                      <a:pt x="12025923" y="2571064"/>
                      <a:pt x="11975123" y="257106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Freeform 34"/>
              <p:cNvSpPr/>
              <p:nvPr/>
            </p:nvSpPr>
            <p:spPr bwMode="auto">
              <a:xfrm>
                <a:off x="0" y="0"/>
                <a:ext cx="12131333" cy="2634564"/>
              </a:xfrm>
              <a:custGeom>
                <a:avLst/>
                <a:gdLst/>
                <a:ahLst/>
                <a:cxnLst/>
                <a:rect l="l" t="t" r="r" b="b"/>
                <a:pathLst>
                  <a:path w="12131333" h="2634564" fill="norm" stroke="1" extrusionOk="0">
                    <a:moveTo>
                      <a:pt x="12006873" y="59690"/>
                    </a:moveTo>
                    <a:cubicBezTo>
                      <a:pt x="12042432" y="59690"/>
                      <a:pt x="12071643" y="88900"/>
                      <a:pt x="12071643" y="124460"/>
                    </a:cubicBezTo>
                    <a:lnTo>
                      <a:pt x="12071643" y="2510104"/>
                    </a:lnTo>
                    <a:cubicBezTo>
                      <a:pt x="12071643" y="2545664"/>
                      <a:pt x="12042432" y="2574874"/>
                      <a:pt x="12006873" y="2574874"/>
                    </a:cubicBezTo>
                    <a:lnTo>
                      <a:pt x="124460" y="2574874"/>
                    </a:lnTo>
                    <a:cubicBezTo>
                      <a:pt x="88900" y="2574874"/>
                      <a:pt x="59690" y="2545664"/>
                      <a:pt x="59690" y="251010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006873" y="59690"/>
                    </a:lnTo>
                    <a:moveTo>
                      <a:pt x="1200687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510104"/>
                    </a:lnTo>
                    <a:cubicBezTo>
                      <a:pt x="0" y="2578684"/>
                      <a:pt x="55880" y="2634564"/>
                      <a:pt x="124460" y="2634564"/>
                    </a:cubicBezTo>
                    <a:lnTo>
                      <a:pt x="12006873" y="2634564"/>
                    </a:lnTo>
                    <a:cubicBezTo>
                      <a:pt x="12075453" y="2634564"/>
                      <a:pt x="12131333" y="2578684"/>
                      <a:pt x="12131333" y="2510104"/>
                    </a:cubicBezTo>
                    <a:lnTo>
                      <a:pt x="12131333" y="124460"/>
                    </a:lnTo>
                    <a:cubicBezTo>
                      <a:pt x="12131333" y="55880"/>
                      <a:pt x="12075453" y="0"/>
                      <a:pt x="1200687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TextBox 35"/>
            <p:cNvSpPr txBox="1"/>
            <p:nvPr/>
          </p:nvSpPr>
          <p:spPr bwMode="auto">
            <a:xfrm>
              <a:off x="1453345" y="462278"/>
              <a:ext cx="7624695" cy="75501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79"/>
                </a:lnSpc>
                <a:defRPr/>
              </a:pPr>
              <a:r>
                <a:rPr lang="en-US" sz="3600">
                  <a:solidFill>
                    <a:srgbClr val="000000"/>
                  </a:solidFill>
                  <a:latin typeface="Be Vietnam"/>
                </a:rPr>
                <a:t>Настроить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Be Vietnam"/>
                </a:rPr>
                <a:t>микрофон</a:t>
              </a:r>
              <a:endParaRPr lang="en-US" sz="3600">
                <a:solidFill>
                  <a:srgbClr val="000000"/>
                </a:solidFill>
                <a:latin typeface="Be Vietnam"/>
              </a:endParaRPr>
            </a:p>
          </p:txBody>
        </p: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76761" y="926496"/>
              <a:ext cx="659699" cy="6596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4F4F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9375428" y="5890020"/>
            <a:ext cx="5959819" cy="595981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 bwMode="auto">
            <a:xfrm>
              <a:off x="-5081" y="-3810"/>
              <a:ext cx="6357621" cy="6353809"/>
            </a:xfrm>
            <a:custGeom>
              <a:avLst/>
              <a:gdLst/>
              <a:ahLst/>
              <a:cxnLst/>
              <a:rect l="l" t="t" r="r" b="b"/>
              <a:pathLst>
                <a:path w="6357621" h="6353810" fill="norm" stroke="1" extrusionOk="0">
                  <a:moveTo>
                    <a:pt x="6334761" y="3182620"/>
                  </a:moveTo>
                  <a:cubicBezTo>
                    <a:pt x="5600701" y="3411220"/>
                    <a:pt x="5129531" y="3605530"/>
                    <a:pt x="4759961" y="3831590"/>
                  </a:cubicBezTo>
                  <a:cubicBezTo>
                    <a:pt x="4861561" y="4251960"/>
                    <a:pt x="5057141" y="4723130"/>
                    <a:pt x="5414011" y="5403850"/>
                  </a:cubicBezTo>
                  <a:lnTo>
                    <a:pt x="5424171" y="5422900"/>
                  </a:lnTo>
                  <a:lnTo>
                    <a:pt x="5405121" y="5412740"/>
                  </a:lnTo>
                  <a:cubicBezTo>
                    <a:pt x="4724401" y="5055870"/>
                    <a:pt x="4253231" y="4859020"/>
                    <a:pt x="3832861" y="4758690"/>
                  </a:cubicBezTo>
                  <a:cubicBezTo>
                    <a:pt x="3606801" y="5128260"/>
                    <a:pt x="3412490" y="5599430"/>
                    <a:pt x="3183890" y="6333490"/>
                  </a:cubicBezTo>
                  <a:lnTo>
                    <a:pt x="3177540" y="6353810"/>
                  </a:lnTo>
                  <a:lnTo>
                    <a:pt x="3171190" y="6333490"/>
                  </a:lnTo>
                  <a:cubicBezTo>
                    <a:pt x="2942590" y="5599430"/>
                    <a:pt x="2748280" y="5128260"/>
                    <a:pt x="2522220" y="4758690"/>
                  </a:cubicBezTo>
                  <a:cubicBezTo>
                    <a:pt x="2101850" y="4860290"/>
                    <a:pt x="1630680" y="5055870"/>
                    <a:pt x="949960" y="5412740"/>
                  </a:cubicBezTo>
                  <a:lnTo>
                    <a:pt x="930910" y="5422900"/>
                  </a:lnTo>
                  <a:lnTo>
                    <a:pt x="941070" y="5403850"/>
                  </a:lnTo>
                  <a:cubicBezTo>
                    <a:pt x="1297940" y="4723130"/>
                    <a:pt x="1494790" y="4251960"/>
                    <a:pt x="1595120" y="3831590"/>
                  </a:cubicBezTo>
                  <a:cubicBezTo>
                    <a:pt x="1225550" y="3605530"/>
                    <a:pt x="754380" y="3411220"/>
                    <a:pt x="20320" y="3182620"/>
                  </a:cubicBezTo>
                  <a:lnTo>
                    <a:pt x="0" y="3176270"/>
                  </a:lnTo>
                  <a:lnTo>
                    <a:pt x="20320" y="3169920"/>
                  </a:lnTo>
                  <a:cubicBezTo>
                    <a:pt x="754380" y="2941320"/>
                    <a:pt x="1225550" y="2747010"/>
                    <a:pt x="1595120" y="2520950"/>
                  </a:cubicBezTo>
                  <a:cubicBezTo>
                    <a:pt x="1493520" y="2100580"/>
                    <a:pt x="1297940" y="1629410"/>
                    <a:pt x="941070" y="948690"/>
                  </a:cubicBezTo>
                  <a:lnTo>
                    <a:pt x="933451" y="930910"/>
                  </a:lnTo>
                  <a:lnTo>
                    <a:pt x="952501" y="941070"/>
                  </a:lnTo>
                  <a:cubicBezTo>
                    <a:pt x="1633221" y="1297940"/>
                    <a:pt x="2104391" y="1494790"/>
                    <a:pt x="2524761" y="1595120"/>
                  </a:cubicBezTo>
                  <a:cubicBezTo>
                    <a:pt x="2750821" y="1225550"/>
                    <a:pt x="2945131" y="754380"/>
                    <a:pt x="3173731" y="20320"/>
                  </a:cubicBezTo>
                  <a:lnTo>
                    <a:pt x="3180081" y="0"/>
                  </a:lnTo>
                  <a:lnTo>
                    <a:pt x="3186431" y="20320"/>
                  </a:lnTo>
                  <a:cubicBezTo>
                    <a:pt x="3415031" y="754380"/>
                    <a:pt x="3609341" y="1225550"/>
                    <a:pt x="3835401" y="1595120"/>
                  </a:cubicBezTo>
                  <a:cubicBezTo>
                    <a:pt x="4255771" y="1493520"/>
                    <a:pt x="4726941" y="1297940"/>
                    <a:pt x="5407661" y="941070"/>
                  </a:cubicBezTo>
                  <a:lnTo>
                    <a:pt x="5426711" y="930910"/>
                  </a:lnTo>
                  <a:lnTo>
                    <a:pt x="5416551" y="949960"/>
                  </a:lnTo>
                  <a:cubicBezTo>
                    <a:pt x="5059681" y="1630680"/>
                    <a:pt x="4862831" y="2101850"/>
                    <a:pt x="4762501" y="2522220"/>
                  </a:cubicBezTo>
                  <a:cubicBezTo>
                    <a:pt x="5132072" y="2748280"/>
                    <a:pt x="5603242" y="2942590"/>
                    <a:pt x="6337301" y="3171190"/>
                  </a:cubicBezTo>
                  <a:lnTo>
                    <a:pt x="6357622" y="3177540"/>
                  </a:lnTo>
                  <a:lnTo>
                    <a:pt x="6334761" y="3182620"/>
                  </a:lnTo>
                  <a:close/>
                </a:path>
              </a:pathLst>
            </a:custGeom>
            <a:solidFill>
              <a:srgbClr val="004A98"/>
            </a:solidFill>
          </p:spPr>
        </p:sp>
        <p:sp>
          <p:nvSpPr>
            <p:cNvPr id="4" name="Freeform 4"/>
            <p:cNvSpPr/>
            <p:nvPr/>
          </p:nvSpPr>
          <p:spPr bwMode="auto">
            <a:xfrm>
              <a:off x="41910" y="40640"/>
              <a:ext cx="6263640" cy="6263640"/>
            </a:xfrm>
            <a:custGeom>
              <a:avLst/>
              <a:gdLst/>
              <a:ahLst/>
              <a:cxnLst/>
              <a:rect l="l" t="t" r="r" b="b"/>
              <a:pathLst>
                <a:path w="6263640" h="6263640" fill="norm" stroke="1" extrusionOk="0">
                  <a:moveTo>
                    <a:pt x="4700270" y="3785870"/>
                  </a:moveTo>
                  <a:cubicBezTo>
                    <a:pt x="4800600" y="4204970"/>
                    <a:pt x="4993640" y="4672330"/>
                    <a:pt x="5346700" y="5346700"/>
                  </a:cubicBezTo>
                  <a:cubicBezTo>
                    <a:pt x="4672330" y="4993640"/>
                    <a:pt x="4204970" y="4800600"/>
                    <a:pt x="3785870" y="4700270"/>
                  </a:cubicBezTo>
                  <a:lnTo>
                    <a:pt x="3780790" y="4699000"/>
                  </a:lnTo>
                  <a:lnTo>
                    <a:pt x="3778250" y="4702810"/>
                  </a:lnTo>
                  <a:cubicBezTo>
                    <a:pt x="3552190" y="5069840"/>
                    <a:pt x="3359150" y="5538470"/>
                    <a:pt x="3131820" y="6263640"/>
                  </a:cubicBezTo>
                  <a:cubicBezTo>
                    <a:pt x="2904490" y="5537199"/>
                    <a:pt x="2711450" y="5069840"/>
                    <a:pt x="2485390" y="4702810"/>
                  </a:cubicBezTo>
                  <a:lnTo>
                    <a:pt x="2482850" y="4699000"/>
                  </a:lnTo>
                  <a:lnTo>
                    <a:pt x="2477770" y="4700270"/>
                  </a:lnTo>
                  <a:cubicBezTo>
                    <a:pt x="2058670" y="4800600"/>
                    <a:pt x="1591310" y="4993640"/>
                    <a:pt x="916940" y="5346700"/>
                  </a:cubicBezTo>
                  <a:cubicBezTo>
                    <a:pt x="1270000" y="4672330"/>
                    <a:pt x="1464310" y="4204970"/>
                    <a:pt x="1563370" y="3785870"/>
                  </a:cubicBezTo>
                  <a:lnTo>
                    <a:pt x="1564640" y="3780790"/>
                  </a:lnTo>
                  <a:lnTo>
                    <a:pt x="1560830" y="3778250"/>
                  </a:lnTo>
                  <a:cubicBezTo>
                    <a:pt x="1193800" y="3552190"/>
                    <a:pt x="725170" y="3359150"/>
                    <a:pt x="0" y="3131820"/>
                  </a:cubicBezTo>
                  <a:cubicBezTo>
                    <a:pt x="726440" y="2904490"/>
                    <a:pt x="1193800" y="2711450"/>
                    <a:pt x="1560830" y="2485390"/>
                  </a:cubicBezTo>
                  <a:lnTo>
                    <a:pt x="1564640" y="2482850"/>
                  </a:lnTo>
                  <a:lnTo>
                    <a:pt x="1563370" y="2477770"/>
                  </a:lnTo>
                  <a:cubicBezTo>
                    <a:pt x="1463040" y="2058670"/>
                    <a:pt x="1270000" y="1591310"/>
                    <a:pt x="916940" y="916940"/>
                  </a:cubicBezTo>
                  <a:cubicBezTo>
                    <a:pt x="1591310" y="1270000"/>
                    <a:pt x="2058670" y="1464310"/>
                    <a:pt x="2477770" y="1563370"/>
                  </a:cubicBezTo>
                  <a:lnTo>
                    <a:pt x="2482850" y="1564640"/>
                  </a:lnTo>
                  <a:lnTo>
                    <a:pt x="2485390" y="1560830"/>
                  </a:lnTo>
                  <a:cubicBezTo>
                    <a:pt x="2711450" y="1193800"/>
                    <a:pt x="2904490" y="725170"/>
                    <a:pt x="3131820" y="0"/>
                  </a:cubicBezTo>
                  <a:cubicBezTo>
                    <a:pt x="3359150" y="726440"/>
                    <a:pt x="3552190" y="1193800"/>
                    <a:pt x="3778250" y="1560830"/>
                  </a:cubicBezTo>
                  <a:lnTo>
                    <a:pt x="3780790" y="1564640"/>
                  </a:lnTo>
                  <a:lnTo>
                    <a:pt x="3785870" y="1563370"/>
                  </a:lnTo>
                  <a:cubicBezTo>
                    <a:pt x="4204970" y="1463040"/>
                    <a:pt x="4672330" y="1270000"/>
                    <a:pt x="5346700" y="916940"/>
                  </a:cubicBezTo>
                  <a:cubicBezTo>
                    <a:pt x="4993640" y="1591310"/>
                    <a:pt x="4800600" y="2058670"/>
                    <a:pt x="4700270" y="2477770"/>
                  </a:cubicBezTo>
                  <a:lnTo>
                    <a:pt x="4699000" y="2482850"/>
                  </a:lnTo>
                  <a:lnTo>
                    <a:pt x="4702810" y="2485390"/>
                  </a:lnTo>
                  <a:cubicBezTo>
                    <a:pt x="5069840" y="2711450"/>
                    <a:pt x="5538470" y="2904490"/>
                    <a:pt x="6263640" y="3131820"/>
                  </a:cubicBezTo>
                  <a:cubicBezTo>
                    <a:pt x="5537199" y="3359150"/>
                    <a:pt x="5069840" y="3552190"/>
                    <a:pt x="4702810" y="3778250"/>
                  </a:cubicBezTo>
                  <a:lnTo>
                    <a:pt x="4699000" y="3780790"/>
                  </a:lnTo>
                  <a:lnTo>
                    <a:pt x="4700270" y="37858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 bwMode="auto">
          <a:xfrm>
            <a:off x="1306896" y="1783278"/>
            <a:ext cx="15674207" cy="5460169"/>
            <a:chOff x="0" y="0"/>
            <a:chExt cx="20898943" cy="7280226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 bwMode="auto">
            <a:xfrm>
              <a:off x="617142" y="479729"/>
              <a:ext cx="20281801" cy="6800497"/>
              <a:chOff x="0" y="0"/>
              <a:chExt cx="18938240" cy="6350000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27940" y="27940"/>
                <a:ext cx="18882360" cy="918209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918210" fill="norm" stroke="1" extrusionOk="0">
                    <a:moveTo>
                      <a:pt x="18882360" y="918210"/>
                    </a:moveTo>
                    <a:lnTo>
                      <a:pt x="12447270" y="918210"/>
                    </a:lnTo>
                    <a:moveTo>
                      <a:pt x="12447270" y="918210"/>
                    </a:moveTo>
                    <a:lnTo>
                      <a:pt x="0" y="918210"/>
                    </a:lnTo>
                    <a:lnTo>
                      <a:pt x="0" y="445770"/>
                    </a:lnTo>
                    <a:cubicBezTo>
                      <a:pt x="0" y="200660"/>
                      <a:pt x="199390" y="0"/>
                      <a:pt x="445770" y="0"/>
                    </a:cubicBezTo>
                    <a:lnTo>
                      <a:pt x="18437860" y="0"/>
                    </a:lnTo>
                    <a:cubicBezTo>
                      <a:pt x="18682971" y="0"/>
                      <a:pt x="18882360" y="199390"/>
                      <a:pt x="18882360" y="445770"/>
                    </a:cubicBezTo>
                    <a:lnTo>
                      <a:pt x="18882360" y="918210"/>
                    </a:lnTo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8" name="Freeform 8"/>
              <p:cNvSpPr/>
              <p:nvPr/>
            </p:nvSpPr>
            <p:spPr bwMode="auto">
              <a:xfrm>
                <a:off x="27940" y="944880"/>
                <a:ext cx="18882360" cy="5377180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5377180" fill="norm" stroke="1" extrusionOk="0">
                    <a:moveTo>
                      <a:pt x="9331960" y="0"/>
                    </a:moveTo>
                    <a:lnTo>
                      <a:pt x="18882360" y="0"/>
                    </a:lnTo>
                    <a:lnTo>
                      <a:pt x="18882360" y="4931410"/>
                    </a:lnTo>
                    <a:cubicBezTo>
                      <a:pt x="18882360" y="5176520"/>
                      <a:pt x="18682971" y="5377180"/>
                      <a:pt x="18436590" y="5377180"/>
                    </a:cubicBezTo>
                    <a:lnTo>
                      <a:pt x="445770" y="5377180"/>
                    </a:lnTo>
                    <a:cubicBezTo>
                      <a:pt x="200660" y="5377180"/>
                      <a:pt x="0" y="5177790"/>
                      <a:pt x="0" y="4931410"/>
                    </a:cubicBezTo>
                    <a:lnTo>
                      <a:pt x="0" y="0"/>
                    </a:lnTo>
                    <a:lnTo>
                      <a:pt x="9014460" y="0"/>
                    </a:lnTo>
                    <a:moveTo>
                      <a:pt x="9014460" y="0"/>
                    </a:moveTo>
                    <a:lnTo>
                      <a:pt x="9331960" y="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 bwMode="auto">
              <a:xfrm>
                <a:off x="499110" y="299720"/>
                <a:ext cx="151511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1515110" h="368300" fill="norm" stroke="1" extrusionOk="0">
                    <a:moveTo>
                      <a:pt x="184150" y="0"/>
                    </a:moveTo>
                    <a:cubicBezTo>
                      <a:pt x="82550" y="0"/>
                      <a:pt x="0" y="82550"/>
                      <a:pt x="0" y="184150"/>
                    </a:cubicBezTo>
                    <a:cubicBezTo>
                      <a:pt x="0" y="285750"/>
                      <a:pt x="82550" y="368300"/>
                      <a:pt x="184150" y="368300"/>
                    </a:cubicBezTo>
                    <a:cubicBezTo>
                      <a:pt x="285750" y="368300"/>
                      <a:pt x="368300" y="285750"/>
                      <a:pt x="368300" y="184150"/>
                    </a:cubicBezTo>
                    <a:cubicBezTo>
                      <a:pt x="368300" y="82550"/>
                      <a:pt x="285750" y="0"/>
                      <a:pt x="184150" y="0"/>
                    </a:cubicBezTo>
                    <a:close/>
                    <a:moveTo>
                      <a:pt x="756920" y="0"/>
                    </a:moveTo>
                    <a:cubicBezTo>
                      <a:pt x="655320" y="0"/>
                      <a:pt x="572770" y="82550"/>
                      <a:pt x="572770" y="184150"/>
                    </a:cubicBezTo>
                    <a:cubicBezTo>
                      <a:pt x="572770" y="285750"/>
                      <a:pt x="655320" y="368300"/>
                      <a:pt x="756920" y="368300"/>
                    </a:cubicBezTo>
                    <a:cubicBezTo>
                      <a:pt x="858520" y="368300"/>
                      <a:pt x="941070" y="285750"/>
                      <a:pt x="941070" y="184150"/>
                    </a:cubicBezTo>
                    <a:cubicBezTo>
                      <a:pt x="941070" y="82550"/>
                      <a:pt x="858520" y="0"/>
                      <a:pt x="756920" y="0"/>
                    </a:cubicBezTo>
                    <a:close/>
                    <a:moveTo>
                      <a:pt x="1330960" y="0"/>
                    </a:moveTo>
                    <a:cubicBezTo>
                      <a:pt x="1229360" y="0"/>
                      <a:pt x="1146810" y="82550"/>
                      <a:pt x="1146810" y="184150"/>
                    </a:cubicBezTo>
                    <a:cubicBezTo>
                      <a:pt x="1146810" y="285750"/>
                      <a:pt x="1229360" y="368300"/>
                      <a:pt x="1330960" y="368300"/>
                    </a:cubicBezTo>
                    <a:cubicBezTo>
                      <a:pt x="1432560" y="368300"/>
                      <a:pt x="1515110" y="285750"/>
                      <a:pt x="1515110" y="184150"/>
                    </a:cubicBezTo>
                    <a:cubicBezTo>
                      <a:pt x="1515110" y="82550"/>
                      <a:pt x="1432560" y="0"/>
                      <a:pt x="133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Freeform 10"/>
              <p:cNvSpPr/>
              <p:nvPr/>
            </p:nvSpPr>
            <p:spPr bwMode="auto">
              <a:xfrm>
                <a:off x="0" y="0"/>
                <a:ext cx="1893951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8939511" h="6350000" fill="norm" stroke="1" extrusionOk="0">
                    <a:moveTo>
                      <a:pt x="18464530" y="0"/>
                    </a:moveTo>
                    <a:lnTo>
                      <a:pt x="473710" y="0"/>
                    </a:lnTo>
                    <a:cubicBezTo>
                      <a:pt x="212090" y="0"/>
                      <a:pt x="0" y="212090"/>
                      <a:pt x="0" y="473710"/>
                    </a:cubicBezTo>
                    <a:lnTo>
                      <a:pt x="0" y="946150"/>
                    </a:lnTo>
                    <a:lnTo>
                      <a:pt x="0" y="5877560"/>
                    </a:lnTo>
                    <a:cubicBezTo>
                      <a:pt x="0" y="6137910"/>
                      <a:pt x="212090" y="6350000"/>
                      <a:pt x="473710" y="6350000"/>
                    </a:cubicBezTo>
                    <a:lnTo>
                      <a:pt x="18465800" y="6350000"/>
                    </a:lnTo>
                    <a:cubicBezTo>
                      <a:pt x="18727420" y="6350000"/>
                      <a:pt x="18939511" y="6137910"/>
                      <a:pt x="18939511" y="5876290"/>
                    </a:cubicBezTo>
                    <a:lnTo>
                      <a:pt x="18939511" y="944880"/>
                    </a:lnTo>
                    <a:lnTo>
                      <a:pt x="18939511" y="473710"/>
                    </a:lnTo>
                    <a:cubicBezTo>
                      <a:pt x="18938239" y="212090"/>
                      <a:pt x="18726150" y="0"/>
                      <a:pt x="18464530" y="0"/>
                    </a:cubicBezTo>
                    <a:close/>
                    <a:moveTo>
                      <a:pt x="55880" y="473710"/>
                    </a:moveTo>
                    <a:cubicBezTo>
                      <a:pt x="55880" y="243840"/>
                      <a:pt x="242570" y="55880"/>
                      <a:pt x="473710" y="55880"/>
                    </a:cubicBezTo>
                    <a:lnTo>
                      <a:pt x="18465800" y="55880"/>
                    </a:lnTo>
                    <a:cubicBezTo>
                      <a:pt x="18695670" y="55880"/>
                      <a:pt x="18883630" y="242570"/>
                      <a:pt x="18883630" y="473710"/>
                    </a:cubicBezTo>
                    <a:lnTo>
                      <a:pt x="18883630" y="918210"/>
                    </a:lnTo>
                    <a:lnTo>
                      <a:pt x="55880" y="918210"/>
                    </a:lnTo>
                    <a:lnTo>
                      <a:pt x="55880" y="473710"/>
                    </a:lnTo>
                    <a:close/>
                    <a:moveTo>
                      <a:pt x="18464530" y="6294120"/>
                    </a:moveTo>
                    <a:lnTo>
                      <a:pt x="473710" y="6294120"/>
                    </a:lnTo>
                    <a:cubicBezTo>
                      <a:pt x="243840" y="6294120"/>
                      <a:pt x="55880" y="6107430"/>
                      <a:pt x="55880" y="5876290"/>
                    </a:cubicBezTo>
                    <a:lnTo>
                      <a:pt x="55880" y="972820"/>
                    </a:lnTo>
                    <a:lnTo>
                      <a:pt x="18882361" y="972820"/>
                    </a:lnTo>
                    <a:lnTo>
                      <a:pt x="18882361" y="5876290"/>
                    </a:lnTo>
                    <a:cubicBezTo>
                      <a:pt x="18882361" y="6107430"/>
                      <a:pt x="18695670" y="6294120"/>
                      <a:pt x="18464530" y="6294120"/>
                    </a:cubicBezTo>
                    <a:close/>
                    <a:moveTo>
                      <a:pt x="683260" y="273050"/>
                    </a:moveTo>
                    <a:cubicBezTo>
                      <a:pt x="566420" y="273050"/>
                      <a:pt x="471170" y="368300"/>
                      <a:pt x="471170" y="485140"/>
                    </a:cubicBezTo>
                    <a:cubicBezTo>
                      <a:pt x="471170" y="601980"/>
                      <a:pt x="566420" y="697230"/>
                      <a:pt x="683260" y="697230"/>
                    </a:cubicBezTo>
                    <a:cubicBezTo>
                      <a:pt x="800100" y="697230"/>
                      <a:pt x="895350" y="601980"/>
                      <a:pt x="895350" y="485140"/>
                    </a:cubicBezTo>
                    <a:cubicBezTo>
                      <a:pt x="895350" y="368300"/>
                      <a:pt x="800100" y="273050"/>
                      <a:pt x="683260" y="273050"/>
                    </a:cubicBezTo>
                    <a:close/>
                    <a:moveTo>
                      <a:pt x="683260" y="641350"/>
                    </a:moveTo>
                    <a:cubicBezTo>
                      <a:pt x="596900" y="641350"/>
                      <a:pt x="527050" y="571500"/>
                      <a:pt x="527050" y="485140"/>
                    </a:cubicBezTo>
                    <a:cubicBezTo>
                      <a:pt x="527050" y="398780"/>
                      <a:pt x="596900" y="328930"/>
                      <a:pt x="683260" y="328930"/>
                    </a:cubicBezTo>
                    <a:cubicBezTo>
                      <a:pt x="769620" y="328930"/>
                      <a:pt x="839470" y="398780"/>
                      <a:pt x="839470" y="485140"/>
                    </a:cubicBezTo>
                    <a:cubicBezTo>
                      <a:pt x="839470" y="571500"/>
                      <a:pt x="769620" y="641350"/>
                      <a:pt x="683260" y="641350"/>
                    </a:cubicBezTo>
                    <a:close/>
                    <a:moveTo>
                      <a:pt x="1256030" y="273050"/>
                    </a:moveTo>
                    <a:cubicBezTo>
                      <a:pt x="1139190" y="273050"/>
                      <a:pt x="1043940" y="368300"/>
                      <a:pt x="1043940" y="485140"/>
                    </a:cubicBezTo>
                    <a:cubicBezTo>
                      <a:pt x="1043940" y="601980"/>
                      <a:pt x="1139190" y="697230"/>
                      <a:pt x="1256030" y="697230"/>
                    </a:cubicBezTo>
                    <a:cubicBezTo>
                      <a:pt x="1372870" y="697230"/>
                      <a:pt x="1468120" y="601980"/>
                      <a:pt x="1468120" y="485140"/>
                    </a:cubicBezTo>
                    <a:cubicBezTo>
                      <a:pt x="1468120" y="368300"/>
                      <a:pt x="1372870" y="273050"/>
                      <a:pt x="1256030" y="273050"/>
                    </a:cubicBezTo>
                    <a:close/>
                    <a:moveTo>
                      <a:pt x="1256030" y="641350"/>
                    </a:moveTo>
                    <a:cubicBezTo>
                      <a:pt x="1169670" y="641350"/>
                      <a:pt x="1099820" y="571500"/>
                      <a:pt x="1099820" y="485140"/>
                    </a:cubicBezTo>
                    <a:cubicBezTo>
                      <a:pt x="1099820" y="398780"/>
                      <a:pt x="1169670" y="328930"/>
                      <a:pt x="1256030" y="328930"/>
                    </a:cubicBezTo>
                    <a:cubicBezTo>
                      <a:pt x="1342390" y="328930"/>
                      <a:pt x="1412240" y="398780"/>
                      <a:pt x="1412240" y="485140"/>
                    </a:cubicBezTo>
                    <a:cubicBezTo>
                      <a:pt x="1412240" y="571500"/>
                      <a:pt x="1342390" y="641350"/>
                      <a:pt x="1256030" y="641350"/>
                    </a:cubicBezTo>
                    <a:close/>
                    <a:moveTo>
                      <a:pt x="1830070" y="273050"/>
                    </a:moveTo>
                    <a:cubicBezTo>
                      <a:pt x="1713230" y="273050"/>
                      <a:pt x="1617980" y="368300"/>
                      <a:pt x="1617980" y="485140"/>
                    </a:cubicBezTo>
                    <a:cubicBezTo>
                      <a:pt x="1617980" y="601980"/>
                      <a:pt x="1713230" y="697230"/>
                      <a:pt x="1830070" y="697230"/>
                    </a:cubicBezTo>
                    <a:cubicBezTo>
                      <a:pt x="1946910" y="697230"/>
                      <a:pt x="2042160" y="601980"/>
                      <a:pt x="2042160" y="485140"/>
                    </a:cubicBezTo>
                    <a:cubicBezTo>
                      <a:pt x="2042160" y="368300"/>
                      <a:pt x="1946910" y="273050"/>
                      <a:pt x="1830070" y="273050"/>
                    </a:cubicBezTo>
                    <a:close/>
                    <a:moveTo>
                      <a:pt x="1830070" y="641350"/>
                    </a:moveTo>
                    <a:cubicBezTo>
                      <a:pt x="1743710" y="641350"/>
                      <a:pt x="1673860" y="571500"/>
                      <a:pt x="1673860" y="485140"/>
                    </a:cubicBezTo>
                    <a:cubicBezTo>
                      <a:pt x="1673860" y="398780"/>
                      <a:pt x="1743710" y="328930"/>
                      <a:pt x="1830070" y="328930"/>
                    </a:cubicBezTo>
                    <a:cubicBezTo>
                      <a:pt x="1916430" y="328930"/>
                      <a:pt x="1986280" y="398780"/>
                      <a:pt x="1986280" y="485140"/>
                    </a:cubicBezTo>
                    <a:cubicBezTo>
                      <a:pt x="1986280" y="571500"/>
                      <a:pt x="1915160" y="641350"/>
                      <a:pt x="1830070" y="641350"/>
                    </a:cubicBezTo>
                    <a:close/>
                    <a:moveTo>
                      <a:pt x="18502630" y="488950"/>
                    </a:moveTo>
                    <a:cubicBezTo>
                      <a:pt x="18502630" y="504190"/>
                      <a:pt x="18489930" y="516890"/>
                      <a:pt x="18474691" y="516890"/>
                    </a:cubicBezTo>
                    <a:lnTo>
                      <a:pt x="18474691" y="516890"/>
                    </a:lnTo>
                    <a:lnTo>
                      <a:pt x="18318480" y="515620"/>
                    </a:lnTo>
                    <a:lnTo>
                      <a:pt x="18318480" y="670560"/>
                    </a:lnTo>
                    <a:cubicBezTo>
                      <a:pt x="18318480" y="685800"/>
                      <a:pt x="18305780" y="698500"/>
                      <a:pt x="18290541" y="698500"/>
                    </a:cubicBezTo>
                    <a:cubicBezTo>
                      <a:pt x="18275302" y="698500"/>
                      <a:pt x="18262602" y="685800"/>
                      <a:pt x="18262602" y="670560"/>
                    </a:cubicBezTo>
                    <a:lnTo>
                      <a:pt x="18262602" y="515620"/>
                    </a:lnTo>
                    <a:lnTo>
                      <a:pt x="18106391" y="514350"/>
                    </a:lnTo>
                    <a:cubicBezTo>
                      <a:pt x="18091152" y="514350"/>
                      <a:pt x="18078452" y="501650"/>
                      <a:pt x="18078452" y="486410"/>
                    </a:cubicBezTo>
                    <a:cubicBezTo>
                      <a:pt x="18078452" y="471170"/>
                      <a:pt x="18091152" y="458470"/>
                      <a:pt x="18106391" y="458470"/>
                    </a:cubicBezTo>
                    <a:lnTo>
                      <a:pt x="18106391" y="458470"/>
                    </a:lnTo>
                    <a:lnTo>
                      <a:pt x="18262602" y="459740"/>
                    </a:lnTo>
                    <a:lnTo>
                      <a:pt x="18262602" y="302260"/>
                    </a:lnTo>
                    <a:cubicBezTo>
                      <a:pt x="18262602" y="287020"/>
                      <a:pt x="18275302" y="274320"/>
                      <a:pt x="18290541" y="274320"/>
                    </a:cubicBezTo>
                    <a:cubicBezTo>
                      <a:pt x="18305780" y="274320"/>
                      <a:pt x="18318480" y="287020"/>
                      <a:pt x="18318480" y="302260"/>
                    </a:cubicBezTo>
                    <a:lnTo>
                      <a:pt x="18318480" y="459740"/>
                    </a:lnTo>
                    <a:lnTo>
                      <a:pt x="18474691" y="461010"/>
                    </a:lnTo>
                    <a:cubicBezTo>
                      <a:pt x="18491200" y="461010"/>
                      <a:pt x="18502630" y="473710"/>
                      <a:pt x="18502630" y="4889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0" y="0"/>
              <a:ext cx="20281801" cy="6800497"/>
              <a:chOff x="0" y="0"/>
              <a:chExt cx="18938240" cy="6350000"/>
            </a:xfrm>
          </p:grpSpPr>
          <p:sp>
            <p:nvSpPr>
              <p:cNvPr id="12" name="Freeform 12"/>
              <p:cNvSpPr/>
              <p:nvPr/>
            </p:nvSpPr>
            <p:spPr bwMode="auto">
              <a:xfrm>
                <a:off x="27940" y="27940"/>
                <a:ext cx="18882360" cy="918209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918210" fill="norm" stroke="1" extrusionOk="0">
                    <a:moveTo>
                      <a:pt x="18882360" y="918210"/>
                    </a:moveTo>
                    <a:lnTo>
                      <a:pt x="12447270" y="918210"/>
                    </a:lnTo>
                    <a:moveTo>
                      <a:pt x="12447270" y="918210"/>
                    </a:moveTo>
                    <a:lnTo>
                      <a:pt x="0" y="918210"/>
                    </a:lnTo>
                    <a:lnTo>
                      <a:pt x="0" y="445770"/>
                    </a:lnTo>
                    <a:cubicBezTo>
                      <a:pt x="0" y="200660"/>
                      <a:pt x="199390" y="0"/>
                      <a:pt x="445770" y="0"/>
                    </a:cubicBezTo>
                    <a:lnTo>
                      <a:pt x="18437860" y="0"/>
                    </a:lnTo>
                    <a:cubicBezTo>
                      <a:pt x="18682971" y="0"/>
                      <a:pt x="18882360" y="199390"/>
                      <a:pt x="18882360" y="445770"/>
                    </a:cubicBezTo>
                    <a:lnTo>
                      <a:pt x="18882360" y="918210"/>
                    </a:lnTo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13" name="Freeform 13"/>
              <p:cNvSpPr/>
              <p:nvPr/>
            </p:nvSpPr>
            <p:spPr bwMode="auto">
              <a:xfrm>
                <a:off x="27940" y="944880"/>
                <a:ext cx="18882360" cy="5377180"/>
              </a:xfrm>
              <a:custGeom>
                <a:avLst/>
                <a:gdLst/>
                <a:ahLst/>
                <a:cxnLst/>
                <a:rect l="l" t="t" r="r" b="b"/>
                <a:pathLst>
                  <a:path w="18882360" h="5377180" fill="norm" stroke="1" extrusionOk="0">
                    <a:moveTo>
                      <a:pt x="9331960" y="0"/>
                    </a:moveTo>
                    <a:lnTo>
                      <a:pt x="18882360" y="0"/>
                    </a:lnTo>
                    <a:lnTo>
                      <a:pt x="18882360" y="4931410"/>
                    </a:lnTo>
                    <a:cubicBezTo>
                      <a:pt x="18882360" y="5176520"/>
                      <a:pt x="18682971" y="5377180"/>
                      <a:pt x="18436590" y="5377180"/>
                    </a:cubicBezTo>
                    <a:lnTo>
                      <a:pt x="445770" y="5377180"/>
                    </a:lnTo>
                    <a:cubicBezTo>
                      <a:pt x="200660" y="5377180"/>
                      <a:pt x="0" y="5177790"/>
                      <a:pt x="0" y="4931410"/>
                    </a:cubicBezTo>
                    <a:lnTo>
                      <a:pt x="0" y="0"/>
                    </a:lnTo>
                    <a:lnTo>
                      <a:pt x="9014460" y="0"/>
                    </a:lnTo>
                    <a:moveTo>
                      <a:pt x="9014460" y="0"/>
                    </a:moveTo>
                    <a:lnTo>
                      <a:pt x="9331960" y="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 bwMode="auto">
              <a:xfrm>
                <a:off x="499110" y="299720"/>
                <a:ext cx="151511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1515110" h="368300" fill="norm" stroke="1" extrusionOk="0">
                    <a:moveTo>
                      <a:pt x="184150" y="0"/>
                    </a:moveTo>
                    <a:cubicBezTo>
                      <a:pt x="82550" y="0"/>
                      <a:pt x="0" y="82550"/>
                      <a:pt x="0" y="184150"/>
                    </a:cubicBezTo>
                    <a:cubicBezTo>
                      <a:pt x="0" y="285750"/>
                      <a:pt x="82550" y="368300"/>
                      <a:pt x="184150" y="368300"/>
                    </a:cubicBezTo>
                    <a:cubicBezTo>
                      <a:pt x="285750" y="368300"/>
                      <a:pt x="368300" y="285750"/>
                      <a:pt x="368300" y="184150"/>
                    </a:cubicBezTo>
                    <a:cubicBezTo>
                      <a:pt x="368300" y="82550"/>
                      <a:pt x="285750" y="0"/>
                      <a:pt x="184150" y="0"/>
                    </a:cubicBezTo>
                    <a:close/>
                    <a:moveTo>
                      <a:pt x="756920" y="0"/>
                    </a:moveTo>
                    <a:cubicBezTo>
                      <a:pt x="655320" y="0"/>
                      <a:pt x="572770" y="82550"/>
                      <a:pt x="572770" y="184150"/>
                    </a:cubicBezTo>
                    <a:cubicBezTo>
                      <a:pt x="572770" y="285750"/>
                      <a:pt x="655320" y="368300"/>
                      <a:pt x="756920" y="368300"/>
                    </a:cubicBezTo>
                    <a:cubicBezTo>
                      <a:pt x="858520" y="368300"/>
                      <a:pt x="941070" y="285750"/>
                      <a:pt x="941070" y="184150"/>
                    </a:cubicBezTo>
                    <a:cubicBezTo>
                      <a:pt x="941070" y="82550"/>
                      <a:pt x="858520" y="0"/>
                      <a:pt x="756920" y="0"/>
                    </a:cubicBezTo>
                    <a:close/>
                    <a:moveTo>
                      <a:pt x="1330960" y="0"/>
                    </a:moveTo>
                    <a:cubicBezTo>
                      <a:pt x="1229360" y="0"/>
                      <a:pt x="1146810" y="82550"/>
                      <a:pt x="1146810" y="184150"/>
                    </a:cubicBezTo>
                    <a:cubicBezTo>
                      <a:pt x="1146810" y="285750"/>
                      <a:pt x="1229360" y="368300"/>
                      <a:pt x="1330960" y="368300"/>
                    </a:cubicBezTo>
                    <a:cubicBezTo>
                      <a:pt x="1432560" y="368300"/>
                      <a:pt x="1515110" y="285750"/>
                      <a:pt x="1515110" y="184150"/>
                    </a:cubicBezTo>
                    <a:cubicBezTo>
                      <a:pt x="1515110" y="82550"/>
                      <a:pt x="1432560" y="0"/>
                      <a:pt x="133096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 bwMode="auto">
              <a:xfrm>
                <a:off x="0" y="0"/>
                <a:ext cx="1893951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8939511" h="6350000" fill="norm" stroke="1" extrusionOk="0">
                    <a:moveTo>
                      <a:pt x="18464530" y="0"/>
                    </a:moveTo>
                    <a:lnTo>
                      <a:pt x="473710" y="0"/>
                    </a:lnTo>
                    <a:cubicBezTo>
                      <a:pt x="212090" y="0"/>
                      <a:pt x="0" y="212090"/>
                      <a:pt x="0" y="473710"/>
                    </a:cubicBezTo>
                    <a:lnTo>
                      <a:pt x="0" y="946150"/>
                    </a:lnTo>
                    <a:lnTo>
                      <a:pt x="0" y="5877560"/>
                    </a:lnTo>
                    <a:cubicBezTo>
                      <a:pt x="0" y="6137910"/>
                      <a:pt x="212090" y="6350000"/>
                      <a:pt x="473710" y="6350000"/>
                    </a:cubicBezTo>
                    <a:lnTo>
                      <a:pt x="18465800" y="6350000"/>
                    </a:lnTo>
                    <a:cubicBezTo>
                      <a:pt x="18727420" y="6350000"/>
                      <a:pt x="18939511" y="6137910"/>
                      <a:pt x="18939511" y="5876290"/>
                    </a:cubicBezTo>
                    <a:lnTo>
                      <a:pt x="18939511" y="944880"/>
                    </a:lnTo>
                    <a:lnTo>
                      <a:pt x="18939511" y="473710"/>
                    </a:lnTo>
                    <a:cubicBezTo>
                      <a:pt x="18938239" y="212090"/>
                      <a:pt x="18726150" y="0"/>
                      <a:pt x="18464530" y="0"/>
                    </a:cubicBezTo>
                    <a:close/>
                    <a:moveTo>
                      <a:pt x="55880" y="473710"/>
                    </a:moveTo>
                    <a:cubicBezTo>
                      <a:pt x="55880" y="243840"/>
                      <a:pt x="242570" y="55880"/>
                      <a:pt x="473710" y="55880"/>
                    </a:cubicBezTo>
                    <a:lnTo>
                      <a:pt x="18465800" y="55880"/>
                    </a:lnTo>
                    <a:cubicBezTo>
                      <a:pt x="18695670" y="55880"/>
                      <a:pt x="18883630" y="242570"/>
                      <a:pt x="18883630" y="473710"/>
                    </a:cubicBezTo>
                    <a:lnTo>
                      <a:pt x="18883630" y="918210"/>
                    </a:lnTo>
                    <a:lnTo>
                      <a:pt x="55880" y="918210"/>
                    </a:lnTo>
                    <a:lnTo>
                      <a:pt x="55880" y="473710"/>
                    </a:lnTo>
                    <a:close/>
                    <a:moveTo>
                      <a:pt x="18464530" y="6294120"/>
                    </a:moveTo>
                    <a:lnTo>
                      <a:pt x="473710" y="6294120"/>
                    </a:lnTo>
                    <a:cubicBezTo>
                      <a:pt x="243840" y="6294120"/>
                      <a:pt x="55880" y="6107430"/>
                      <a:pt x="55880" y="5876290"/>
                    </a:cubicBezTo>
                    <a:lnTo>
                      <a:pt x="55880" y="972820"/>
                    </a:lnTo>
                    <a:lnTo>
                      <a:pt x="18882361" y="972820"/>
                    </a:lnTo>
                    <a:lnTo>
                      <a:pt x="18882361" y="5876290"/>
                    </a:lnTo>
                    <a:cubicBezTo>
                      <a:pt x="18882361" y="6107430"/>
                      <a:pt x="18695670" y="6294120"/>
                      <a:pt x="18464530" y="6294120"/>
                    </a:cubicBezTo>
                    <a:close/>
                    <a:moveTo>
                      <a:pt x="683260" y="273050"/>
                    </a:moveTo>
                    <a:cubicBezTo>
                      <a:pt x="566420" y="273050"/>
                      <a:pt x="471170" y="368300"/>
                      <a:pt x="471170" y="485140"/>
                    </a:cubicBezTo>
                    <a:cubicBezTo>
                      <a:pt x="471170" y="601980"/>
                      <a:pt x="566420" y="697230"/>
                      <a:pt x="683260" y="697230"/>
                    </a:cubicBezTo>
                    <a:cubicBezTo>
                      <a:pt x="800100" y="697230"/>
                      <a:pt x="895350" y="601980"/>
                      <a:pt x="895350" y="485140"/>
                    </a:cubicBezTo>
                    <a:cubicBezTo>
                      <a:pt x="895350" y="368300"/>
                      <a:pt x="800100" y="273050"/>
                      <a:pt x="683260" y="273050"/>
                    </a:cubicBezTo>
                    <a:close/>
                    <a:moveTo>
                      <a:pt x="683260" y="641350"/>
                    </a:moveTo>
                    <a:cubicBezTo>
                      <a:pt x="596900" y="641350"/>
                      <a:pt x="527050" y="571500"/>
                      <a:pt x="527050" y="485140"/>
                    </a:cubicBezTo>
                    <a:cubicBezTo>
                      <a:pt x="527050" y="398780"/>
                      <a:pt x="596900" y="328930"/>
                      <a:pt x="683260" y="328930"/>
                    </a:cubicBezTo>
                    <a:cubicBezTo>
                      <a:pt x="769620" y="328930"/>
                      <a:pt x="839470" y="398780"/>
                      <a:pt x="839470" y="485140"/>
                    </a:cubicBezTo>
                    <a:cubicBezTo>
                      <a:pt x="839470" y="571500"/>
                      <a:pt x="769620" y="641350"/>
                      <a:pt x="683260" y="641350"/>
                    </a:cubicBezTo>
                    <a:close/>
                    <a:moveTo>
                      <a:pt x="1256030" y="273050"/>
                    </a:moveTo>
                    <a:cubicBezTo>
                      <a:pt x="1139190" y="273050"/>
                      <a:pt x="1043940" y="368300"/>
                      <a:pt x="1043940" y="485140"/>
                    </a:cubicBezTo>
                    <a:cubicBezTo>
                      <a:pt x="1043940" y="601980"/>
                      <a:pt x="1139190" y="697230"/>
                      <a:pt x="1256030" y="697230"/>
                    </a:cubicBezTo>
                    <a:cubicBezTo>
                      <a:pt x="1372870" y="697230"/>
                      <a:pt x="1468120" y="601980"/>
                      <a:pt x="1468120" y="485140"/>
                    </a:cubicBezTo>
                    <a:cubicBezTo>
                      <a:pt x="1468120" y="368300"/>
                      <a:pt x="1372870" y="273050"/>
                      <a:pt x="1256030" y="273050"/>
                    </a:cubicBezTo>
                    <a:close/>
                    <a:moveTo>
                      <a:pt x="1256030" y="641350"/>
                    </a:moveTo>
                    <a:cubicBezTo>
                      <a:pt x="1169670" y="641350"/>
                      <a:pt x="1099820" y="571500"/>
                      <a:pt x="1099820" y="485140"/>
                    </a:cubicBezTo>
                    <a:cubicBezTo>
                      <a:pt x="1099820" y="398780"/>
                      <a:pt x="1169670" y="328930"/>
                      <a:pt x="1256030" y="328930"/>
                    </a:cubicBezTo>
                    <a:cubicBezTo>
                      <a:pt x="1342390" y="328930"/>
                      <a:pt x="1412240" y="398780"/>
                      <a:pt x="1412240" y="485140"/>
                    </a:cubicBezTo>
                    <a:cubicBezTo>
                      <a:pt x="1412240" y="571500"/>
                      <a:pt x="1342390" y="641350"/>
                      <a:pt x="1256030" y="641350"/>
                    </a:cubicBezTo>
                    <a:close/>
                    <a:moveTo>
                      <a:pt x="1830070" y="273050"/>
                    </a:moveTo>
                    <a:cubicBezTo>
                      <a:pt x="1713230" y="273050"/>
                      <a:pt x="1617980" y="368300"/>
                      <a:pt x="1617980" y="485140"/>
                    </a:cubicBezTo>
                    <a:cubicBezTo>
                      <a:pt x="1617980" y="601980"/>
                      <a:pt x="1713230" y="697230"/>
                      <a:pt x="1830070" y="697230"/>
                    </a:cubicBezTo>
                    <a:cubicBezTo>
                      <a:pt x="1946910" y="697230"/>
                      <a:pt x="2042160" y="601980"/>
                      <a:pt x="2042160" y="485140"/>
                    </a:cubicBezTo>
                    <a:cubicBezTo>
                      <a:pt x="2042160" y="368300"/>
                      <a:pt x="1946910" y="273050"/>
                      <a:pt x="1830070" y="273050"/>
                    </a:cubicBezTo>
                    <a:close/>
                    <a:moveTo>
                      <a:pt x="1830070" y="641350"/>
                    </a:moveTo>
                    <a:cubicBezTo>
                      <a:pt x="1743710" y="641350"/>
                      <a:pt x="1673860" y="571500"/>
                      <a:pt x="1673860" y="485140"/>
                    </a:cubicBezTo>
                    <a:cubicBezTo>
                      <a:pt x="1673860" y="398780"/>
                      <a:pt x="1743710" y="328930"/>
                      <a:pt x="1830070" y="328930"/>
                    </a:cubicBezTo>
                    <a:cubicBezTo>
                      <a:pt x="1916430" y="328930"/>
                      <a:pt x="1986280" y="398780"/>
                      <a:pt x="1986280" y="485140"/>
                    </a:cubicBezTo>
                    <a:cubicBezTo>
                      <a:pt x="1986280" y="571500"/>
                      <a:pt x="1915160" y="641350"/>
                      <a:pt x="1830070" y="641350"/>
                    </a:cubicBezTo>
                    <a:close/>
                    <a:moveTo>
                      <a:pt x="18502630" y="488950"/>
                    </a:moveTo>
                    <a:cubicBezTo>
                      <a:pt x="18502630" y="504190"/>
                      <a:pt x="18489930" y="516890"/>
                      <a:pt x="18474691" y="516890"/>
                    </a:cubicBezTo>
                    <a:lnTo>
                      <a:pt x="18474691" y="516890"/>
                    </a:lnTo>
                    <a:lnTo>
                      <a:pt x="18318480" y="515620"/>
                    </a:lnTo>
                    <a:lnTo>
                      <a:pt x="18318480" y="670560"/>
                    </a:lnTo>
                    <a:cubicBezTo>
                      <a:pt x="18318480" y="685800"/>
                      <a:pt x="18305780" y="698500"/>
                      <a:pt x="18290541" y="698500"/>
                    </a:cubicBezTo>
                    <a:cubicBezTo>
                      <a:pt x="18275302" y="698500"/>
                      <a:pt x="18262602" y="685800"/>
                      <a:pt x="18262602" y="670560"/>
                    </a:cubicBezTo>
                    <a:lnTo>
                      <a:pt x="18262602" y="515620"/>
                    </a:lnTo>
                    <a:lnTo>
                      <a:pt x="18106391" y="514350"/>
                    </a:lnTo>
                    <a:cubicBezTo>
                      <a:pt x="18091152" y="514350"/>
                      <a:pt x="18078452" y="501650"/>
                      <a:pt x="18078452" y="486410"/>
                    </a:cubicBezTo>
                    <a:cubicBezTo>
                      <a:pt x="18078452" y="471170"/>
                      <a:pt x="18091152" y="458470"/>
                      <a:pt x="18106391" y="458470"/>
                    </a:cubicBezTo>
                    <a:lnTo>
                      <a:pt x="18106391" y="458470"/>
                    </a:lnTo>
                    <a:lnTo>
                      <a:pt x="18262602" y="459740"/>
                    </a:lnTo>
                    <a:lnTo>
                      <a:pt x="18262602" y="302260"/>
                    </a:lnTo>
                    <a:cubicBezTo>
                      <a:pt x="18262602" y="287020"/>
                      <a:pt x="18275302" y="274320"/>
                      <a:pt x="18290541" y="274320"/>
                    </a:cubicBezTo>
                    <a:cubicBezTo>
                      <a:pt x="18305780" y="274320"/>
                      <a:pt x="18318480" y="287020"/>
                      <a:pt x="18318480" y="302260"/>
                    </a:cubicBezTo>
                    <a:lnTo>
                      <a:pt x="18318480" y="459740"/>
                    </a:lnTo>
                    <a:lnTo>
                      <a:pt x="18474691" y="461010"/>
                    </a:lnTo>
                    <a:cubicBezTo>
                      <a:pt x="18491200" y="461010"/>
                      <a:pt x="18502630" y="473710"/>
                      <a:pt x="18502630" y="4889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TextBox 16"/>
          <p:cNvSpPr txBox="1"/>
          <p:nvPr/>
        </p:nvSpPr>
        <p:spPr bwMode="auto">
          <a:xfrm>
            <a:off x="1886305" y="3020178"/>
            <a:ext cx="14052533" cy="31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9"/>
              </a:lnSpc>
              <a:defRPr/>
            </a:pPr>
            <a:r>
              <a:rPr lang="en-US" sz="6100">
                <a:solidFill>
                  <a:srgbClr val="000000"/>
                </a:solidFill>
                <a:latin typeface="Space Mono"/>
              </a:rPr>
              <a:t>Внешний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вид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должен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быть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опрятным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,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вы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находитесь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на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школьном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уроке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,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пусть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и у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себя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 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дома</a:t>
            </a:r>
            <a:r>
              <a:rPr lang="en-US" sz="6100">
                <a:solidFill>
                  <a:srgbClr val="000000"/>
                </a:solidFill>
                <a:latin typeface="Space Mono"/>
              </a:rPr>
              <a:t>.</a:t>
            </a:r>
            <a:endParaRPr/>
          </a:p>
        </p:txBody>
      </p:sp>
      <p:grpSp>
        <p:nvGrpSpPr>
          <p:cNvPr id="17" name="Group 17"/>
          <p:cNvGrpSpPr/>
          <p:nvPr/>
        </p:nvGrpSpPr>
        <p:grpSpPr bwMode="auto">
          <a:xfrm>
            <a:off x="1306896" y="7510197"/>
            <a:ext cx="15406714" cy="1219919"/>
            <a:chOff x="0" y="0"/>
            <a:chExt cx="30050193" cy="2379405"/>
          </a:xfrm>
        </p:grpSpPr>
        <p:sp>
          <p:nvSpPr>
            <p:cNvPr id="18" name="Freeform 18"/>
            <p:cNvSpPr/>
            <p:nvPr/>
          </p:nvSpPr>
          <p:spPr bwMode="auto">
            <a:xfrm>
              <a:off x="31750" y="31750"/>
              <a:ext cx="29986694" cy="2315905"/>
            </a:xfrm>
            <a:custGeom>
              <a:avLst/>
              <a:gdLst/>
              <a:ahLst/>
              <a:cxnLst/>
              <a:rect l="l" t="t" r="r" b="b"/>
              <a:pathLst>
                <a:path w="29986694" h="2315905" fill="norm" stroke="1" extrusionOk="0">
                  <a:moveTo>
                    <a:pt x="29893983" y="2315905"/>
                  </a:moveTo>
                  <a:lnTo>
                    <a:pt x="92710" y="2315905"/>
                  </a:lnTo>
                  <a:cubicBezTo>
                    <a:pt x="41910" y="2315905"/>
                    <a:pt x="0" y="2273995"/>
                    <a:pt x="0" y="22231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9892712" y="0"/>
                  </a:lnTo>
                  <a:cubicBezTo>
                    <a:pt x="29943512" y="0"/>
                    <a:pt x="29985422" y="41910"/>
                    <a:pt x="29985422" y="92710"/>
                  </a:cubicBezTo>
                  <a:lnTo>
                    <a:pt x="29985422" y="2221925"/>
                  </a:lnTo>
                  <a:cubicBezTo>
                    <a:pt x="29986694" y="2273995"/>
                    <a:pt x="29944783" y="2315905"/>
                    <a:pt x="29893983" y="2315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 bwMode="auto">
            <a:xfrm>
              <a:off x="0" y="0"/>
              <a:ext cx="30050194" cy="2379405"/>
            </a:xfrm>
            <a:custGeom>
              <a:avLst/>
              <a:gdLst/>
              <a:ahLst/>
              <a:cxnLst/>
              <a:rect l="l" t="t" r="r" b="b"/>
              <a:pathLst>
                <a:path w="30050194" h="2379405" fill="norm" stroke="1" extrusionOk="0">
                  <a:moveTo>
                    <a:pt x="29925733" y="59690"/>
                  </a:moveTo>
                  <a:cubicBezTo>
                    <a:pt x="29961294" y="59690"/>
                    <a:pt x="29990504" y="88900"/>
                    <a:pt x="29990504" y="124460"/>
                  </a:cubicBezTo>
                  <a:lnTo>
                    <a:pt x="29990504" y="2254945"/>
                  </a:lnTo>
                  <a:cubicBezTo>
                    <a:pt x="29990504" y="2290505"/>
                    <a:pt x="29961294" y="2319715"/>
                    <a:pt x="29925733" y="2319715"/>
                  </a:cubicBezTo>
                  <a:lnTo>
                    <a:pt x="124460" y="2319715"/>
                  </a:lnTo>
                  <a:cubicBezTo>
                    <a:pt x="88900" y="2319715"/>
                    <a:pt x="59690" y="2290505"/>
                    <a:pt x="59690" y="22549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9925733" y="59690"/>
                  </a:lnTo>
                  <a:moveTo>
                    <a:pt x="2992573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54945"/>
                  </a:lnTo>
                  <a:cubicBezTo>
                    <a:pt x="0" y="2323525"/>
                    <a:pt x="55880" y="2379405"/>
                    <a:pt x="124460" y="2379405"/>
                  </a:cubicBezTo>
                  <a:lnTo>
                    <a:pt x="29925733" y="2379405"/>
                  </a:lnTo>
                  <a:cubicBezTo>
                    <a:pt x="29994312" y="2379405"/>
                    <a:pt x="30050194" y="2323525"/>
                    <a:pt x="30050194" y="2254945"/>
                  </a:cubicBezTo>
                  <a:lnTo>
                    <a:pt x="30050194" y="124460"/>
                  </a:lnTo>
                  <a:cubicBezTo>
                    <a:pt x="30050194" y="55880"/>
                    <a:pt x="29994312" y="0"/>
                    <a:pt x="299257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0" name="TextBox 20"/>
          <p:cNvSpPr txBox="1"/>
          <p:nvPr/>
        </p:nvSpPr>
        <p:spPr bwMode="auto">
          <a:xfrm>
            <a:off x="1886305" y="7523891"/>
            <a:ext cx="12615225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  <a:defRPr/>
            </a:pPr>
            <a:r>
              <a:rPr lang="en-US" sz="3600">
                <a:solidFill>
                  <a:srgbClr val="000000"/>
                </a:solidFill>
                <a:latin typeface="Be Vietnam"/>
              </a:rPr>
              <a:t>Микрофон нужно держать выключенным, пока сам учитель не попросит его включить</a:t>
            </a: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57325" y="7758760"/>
            <a:ext cx="722792" cy="722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rcRect l="0" t="21875" r="0" b="21875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567793" y="1248510"/>
            <a:ext cx="8691507" cy="1411375"/>
            <a:chOff x="0" y="0"/>
            <a:chExt cx="14699281" cy="2386951"/>
          </a:xfrm>
        </p:grpSpPr>
        <p:sp>
          <p:nvSpPr>
            <p:cNvPr id="3" name="Freeform 3"/>
            <p:cNvSpPr/>
            <p:nvPr/>
          </p:nvSpPr>
          <p:spPr bwMode="auto">
            <a:xfrm>
              <a:off x="31750" y="31750"/>
              <a:ext cx="14635781" cy="2323451"/>
            </a:xfrm>
            <a:custGeom>
              <a:avLst/>
              <a:gdLst/>
              <a:ahLst/>
              <a:cxnLst/>
              <a:rect l="l" t="t" r="r" b="b"/>
              <a:pathLst>
                <a:path w="14635781" h="2323451" fill="norm" stroke="1" extrusionOk="0">
                  <a:moveTo>
                    <a:pt x="14543070" y="2323451"/>
                  </a:moveTo>
                  <a:lnTo>
                    <a:pt x="92710" y="2323451"/>
                  </a:lnTo>
                  <a:cubicBezTo>
                    <a:pt x="41910" y="2323451"/>
                    <a:pt x="0" y="2281541"/>
                    <a:pt x="0" y="2230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541801" y="0"/>
                  </a:lnTo>
                  <a:cubicBezTo>
                    <a:pt x="14592601" y="0"/>
                    <a:pt x="14634511" y="41910"/>
                    <a:pt x="14634511" y="92710"/>
                  </a:cubicBezTo>
                  <a:lnTo>
                    <a:pt x="14634511" y="2229471"/>
                  </a:lnTo>
                  <a:cubicBezTo>
                    <a:pt x="14635781" y="2281541"/>
                    <a:pt x="14593870" y="2323451"/>
                    <a:pt x="14543070" y="23234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 bwMode="auto">
            <a:xfrm>
              <a:off x="0" y="0"/>
              <a:ext cx="14699281" cy="2386951"/>
            </a:xfrm>
            <a:custGeom>
              <a:avLst/>
              <a:gdLst/>
              <a:ahLst/>
              <a:cxnLst/>
              <a:rect l="l" t="t" r="r" b="b"/>
              <a:pathLst>
                <a:path w="14699281" h="2386951" fill="norm" stroke="1" extrusionOk="0">
                  <a:moveTo>
                    <a:pt x="14574820" y="59690"/>
                  </a:moveTo>
                  <a:cubicBezTo>
                    <a:pt x="14610381" y="59690"/>
                    <a:pt x="14639590" y="88900"/>
                    <a:pt x="14639590" y="124460"/>
                  </a:cubicBezTo>
                  <a:lnTo>
                    <a:pt x="14639590" y="2262491"/>
                  </a:lnTo>
                  <a:cubicBezTo>
                    <a:pt x="14639590" y="2298051"/>
                    <a:pt x="14610381" y="2327261"/>
                    <a:pt x="14574820" y="2327261"/>
                  </a:cubicBezTo>
                  <a:lnTo>
                    <a:pt x="124460" y="2327261"/>
                  </a:lnTo>
                  <a:cubicBezTo>
                    <a:pt x="88900" y="2327261"/>
                    <a:pt x="59690" y="2298051"/>
                    <a:pt x="59690" y="2262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574820" y="59690"/>
                  </a:lnTo>
                  <a:moveTo>
                    <a:pt x="145748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62491"/>
                  </a:lnTo>
                  <a:cubicBezTo>
                    <a:pt x="0" y="2331071"/>
                    <a:pt x="55880" y="2386951"/>
                    <a:pt x="124460" y="2386951"/>
                  </a:cubicBezTo>
                  <a:lnTo>
                    <a:pt x="14574820" y="2386951"/>
                  </a:lnTo>
                  <a:cubicBezTo>
                    <a:pt x="14643401" y="2386951"/>
                    <a:pt x="14699281" y="2331071"/>
                    <a:pt x="14699281" y="2262491"/>
                  </a:cubicBezTo>
                  <a:lnTo>
                    <a:pt x="14699281" y="124460"/>
                  </a:lnTo>
                  <a:cubicBezTo>
                    <a:pt x="14699281" y="55880"/>
                    <a:pt x="14643401" y="0"/>
                    <a:pt x="145748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 bwMode="auto">
          <a:xfrm>
            <a:off x="9019890" y="1464532"/>
            <a:ext cx="6721014" cy="114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defRPr/>
            </a:pPr>
            <a:r>
              <a:rPr lang="en-US" sz="3300" spc="49">
                <a:solidFill>
                  <a:srgbClr val="000000"/>
                </a:solidFill>
                <a:latin typeface="Be Vietnam Bold"/>
              </a:rPr>
              <a:t>Кроме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того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, 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чтобы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урок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прошел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хорошо</a:t>
            </a:r>
            <a:r>
              <a:rPr lang="en-US" sz="3300" spc="49">
                <a:solidFill>
                  <a:srgbClr val="000000"/>
                </a:solidFill>
                <a:latin typeface="Be Vietnam Bold"/>
              </a:rPr>
              <a:t>:</a:t>
            </a:r>
            <a:endParaRPr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028700" y="1248510"/>
            <a:ext cx="6948511" cy="8174719"/>
            <a:chOff x="0" y="0"/>
            <a:chExt cx="5397500" cy="6350000"/>
          </a:xfrm>
        </p:grpSpPr>
        <p:sp>
          <p:nvSpPr>
            <p:cNvPr id="8" name="Freeform 8"/>
            <p:cNvSpPr/>
            <p:nvPr/>
          </p:nvSpPr>
          <p:spPr bwMode="auto"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 fill="norm" stroke="1" extrusionOk="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 bwMode="auto"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 fill="norm" stroke="1" extrusionOk="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0" name="Freeform 10"/>
            <p:cNvSpPr/>
            <p:nvPr/>
          </p:nvSpPr>
          <p:spPr bwMode="auto"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 fill="norm" stroke="1" extrusionOk="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 bwMode="auto"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 fill="norm" stroke="1" extrusionOk="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46454B"/>
            </a:solidFill>
          </p:spPr>
        </p:sp>
      </p:grpSp>
      <p:grpSp>
        <p:nvGrpSpPr>
          <p:cNvPr id="12" name="Group 12"/>
          <p:cNvGrpSpPr/>
          <p:nvPr/>
        </p:nvGrpSpPr>
        <p:grpSpPr bwMode="auto">
          <a:xfrm>
            <a:off x="8567793" y="2609437"/>
            <a:ext cx="8691507" cy="1552007"/>
            <a:chOff x="0" y="0"/>
            <a:chExt cx="11588676" cy="2069342"/>
          </a:xfrm>
        </p:grpSpPr>
        <p:grpSp>
          <p:nvGrpSpPr>
            <p:cNvPr id="13" name="Group 13"/>
            <p:cNvGrpSpPr/>
            <p:nvPr/>
          </p:nvGrpSpPr>
          <p:grpSpPr bwMode="auto">
            <a:xfrm>
              <a:off x="0" y="0"/>
              <a:ext cx="11588676" cy="2069342"/>
              <a:chOff x="0" y="0"/>
              <a:chExt cx="14699281" cy="2624790"/>
            </a:xfrm>
          </p:grpSpPr>
          <p:sp>
            <p:nvSpPr>
              <p:cNvPr id="14" name="Freeform 14"/>
              <p:cNvSpPr/>
              <p:nvPr/>
            </p:nvSpPr>
            <p:spPr bwMode="auto">
              <a:xfrm>
                <a:off x="31750" y="31750"/>
                <a:ext cx="14635781" cy="2561290"/>
              </a:xfrm>
              <a:custGeom>
                <a:avLst/>
                <a:gdLst/>
                <a:ahLst/>
                <a:cxnLst/>
                <a:rect l="l" t="t" r="r" b="b"/>
                <a:pathLst>
                  <a:path w="14635781" h="2561290" fill="norm" stroke="1" extrusionOk="0">
                    <a:moveTo>
                      <a:pt x="14543070" y="2561290"/>
                    </a:moveTo>
                    <a:lnTo>
                      <a:pt x="92710" y="2561290"/>
                    </a:lnTo>
                    <a:cubicBezTo>
                      <a:pt x="41910" y="2561290"/>
                      <a:pt x="0" y="2519380"/>
                      <a:pt x="0" y="24685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541801" y="0"/>
                    </a:lnTo>
                    <a:cubicBezTo>
                      <a:pt x="14592601" y="0"/>
                      <a:pt x="14634511" y="41910"/>
                      <a:pt x="14634511" y="92710"/>
                    </a:cubicBezTo>
                    <a:lnTo>
                      <a:pt x="14634511" y="2467310"/>
                    </a:lnTo>
                    <a:cubicBezTo>
                      <a:pt x="14635781" y="2519380"/>
                      <a:pt x="14593870" y="2561290"/>
                      <a:pt x="14543070" y="25612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 bwMode="auto">
              <a:xfrm>
                <a:off x="0" y="0"/>
                <a:ext cx="14699281" cy="2624790"/>
              </a:xfrm>
              <a:custGeom>
                <a:avLst/>
                <a:gdLst/>
                <a:ahLst/>
                <a:cxnLst/>
                <a:rect l="l" t="t" r="r" b="b"/>
                <a:pathLst>
                  <a:path w="14699281" h="2624790" fill="norm" stroke="1" extrusionOk="0">
                    <a:moveTo>
                      <a:pt x="14574820" y="59690"/>
                    </a:moveTo>
                    <a:cubicBezTo>
                      <a:pt x="14610381" y="59690"/>
                      <a:pt x="14639590" y="88900"/>
                      <a:pt x="14639590" y="124460"/>
                    </a:cubicBezTo>
                    <a:lnTo>
                      <a:pt x="14639590" y="2500330"/>
                    </a:lnTo>
                    <a:cubicBezTo>
                      <a:pt x="14639590" y="2535890"/>
                      <a:pt x="14610381" y="2565100"/>
                      <a:pt x="14574820" y="2565100"/>
                    </a:cubicBezTo>
                    <a:lnTo>
                      <a:pt x="124460" y="2565100"/>
                    </a:lnTo>
                    <a:cubicBezTo>
                      <a:pt x="88900" y="2565100"/>
                      <a:pt x="59690" y="2535890"/>
                      <a:pt x="59690" y="25003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574820" y="59690"/>
                    </a:lnTo>
                    <a:moveTo>
                      <a:pt x="1457482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500330"/>
                    </a:lnTo>
                    <a:cubicBezTo>
                      <a:pt x="0" y="2568910"/>
                      <a:pt x="55880" y="2624790"/>
                      <a:pt x="124460" y="2624790"/>
                    </a:cubicBezTo>
                    <a:lnTo>
                      <a:pt x="14574820" y="2624790"/>
                    </a:lnTo>
                    <a:cubicBezTo>
                      <a:pt x="14643401" y="2624790"/>
                      <a:pt x="14699281" y="2568910"/>
                      <a:pt x="14699281" y="2500330"/>
                    </a:cubicBezTo>
                    <a:lnTo>
                      <a:pt x="14699281" y="124460"/>
                    </a:lnTo>
                    <a:cubicBezTo>
                      <a:pt x="14699281" y="55880"/>
                      <a:pt x="14643401" y="0"/>
                      <a:pt x="1457482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TextBox 16"/>
            <p:cNvSpPr txBox="1"/>
            <p:nvPr/>
          </p:nvSpPr>
          <p:spPr bwMode="auto">
            <a:xfrm>
              <a:off x="1453345" y="462279"/>
              <a:ext cx="7624695" cy="123110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defRPr/>
              </a:pPr>
              <a:r>
                <a:rPr lang="en-US" sz="3200">
                  <a:solidFill>
                    <a:srgbClr val="000000"/>
                  </a:solidFill>
                  <a:latin typeface="Be Vietnam"/>
                </a:rPr>
                <a:t>Будьте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пунктуальны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.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На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уроки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не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опаздываем</a:t>
              </a:r>
              <a:endParaRPr lang="en-US" sz="3200">
                <a:solidFill>
                  <a:srgbClr val="000000"/>
                </a:solidFill>
                <a:latin typeface="Be Vietnam"/>
              </a:endParaRP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2509" y="406703"/>
              <a:ext cx="651535" cy="651535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 bwMode="auto">
          <a:xfrm>
            <a:off x="8567793" y="4373482"/>
            <a:ext cx="8691507" cy="1174182"/>
            <a:chOff x="0" y="0"/>
            <a:chExt cx="11588676" cy="1565576"/>
          </a:xfrm>
        </p:grpSpPr>
        <p:grpSp>
          <p:nvGrpSpPr>
            <p:cNvPr id="19" name="Group 19"/>
            <p:cNvGrpSpPr/>
            <p:nvPr/>
          </p:nvGrpSpPr>
          <p:grpSpPr bwMode="auto">
            <a:xfrm>
              <a:off x="0" y="0"/>
              <a:ext cx="11588676" cy="1565576"/>
              <a:chOff x="0" y="0"/>
              <a:chExt cx="14699281" cy="1985804"/>
            </a:xfrm>
          </p:grpSpPr>
          <p:sp>
            <p:nvSpPr>
              <p:cNvPr id="20" name="Freeform 20"/>
              <p:cNvSpPr/>
              <p:nvPr/>
            </p:nvSpPr>
            <p:spPr bwMode="auto">
              <a:xfrm>
                <a:off x="31750" y="31750"/>
                <a:ext cx="14635781" cy="1922304"/>
              </a:xfrm>
              <a:custGeom>
                <a:avLst/>
                <a:gdLst/>
                <a:ahLst/>
                <a:cxnLst/>
                <a:rect l="l" t="t" r="r" b="b"/>
                <a:pathLst>
                  <a:path w="14635781" h="1922304" fill="norm" stroke="1" extrusionOk="0">
                    <a:moveTo>
                      <a:pt x="14543070" y="1922304"/>
                    </a:moveTo>
                    <a:lnTo>
                      <a:pt x="92710" y="1922304"/>
                    </a:lnTo>
                    <a:cubicBezTo>
                      <a:pt x="41910" y="1922304"/>
                      <a:pt x="0" y="1880394"/>
                      <a:pt x="0" y="182959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541801" y="0"/>
                    </a:lnTo>
                    <a:cubicBezTo>
                      <a:pt x="14592601" y="0"/>
                      <a:pt x="14634511" y="41910"/>
                      <a:pt x="14634511" y="92710"/>
                    </a:cubicBezTo>
                    <a:lnTo>
                      <a:pt x="14634511" y="1828324"/>
                    </a:lnTo>
                    <a:cubicBezTo>
                      <a:pt x="14635781" y="1880394"/>
                      <a:pt x="14593870" y="1922304"/>
                      <a:pt x="14543070" y="192230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Freeform 21"/>
              <p:cNvSpPr/>
              <p:nvPr/>
            </p:nvSpPr>
            <p:spPr bwMode="auto">
              <a:xfrm>
                <a:off x="0" y="0"/>
                <a:ext cx="14699281" cy="1985804"/>
              </a:xfrm>
              <a:custGeom>
                <a:avLst/>
                <a:gdLst/>
                <a:ahLst/>
                <a:cxnLst/>
                <a:rect l="l" t="t" r="r" b="b"/>
                <a:pathLst>
                  <a:path w="14699281" h="1985804" fill="norm" stroke="1" extrusionOk="0">
                    <a:moveTo>
                      <a:pt x="14574820" y="59690"/>
                    </a:moveTo>
                    <a:cubicBezTo>
                      <a:pt x="14610381" y="59690"/>
                      <a:pt x="14639590" y="88900"/>
                      <a:pt x="14639590" y="124460"/>
                    </a:cubicBezTo>
                    <a:lnTo>
                      <a:pt x="14639590" y="1861344"/>
                    </a:lnTo>
                    <a:cubicBezTo>
                      <a:pt x="14639590" y="1896904"/>
                      <a:pt x="14610381" y="1926114"/>
                      <a:pt x="14574820" y="1926114"/>
                    </a:cubicBezTo>
                    <a:lnTo>
                      <a:pt x="124460" y="1926114"/>
                    </a:lnTo>
                    <a:cubicBezTo>
                      <a:pt x="88900" y="1926114"/>
                      <a:pt x="59690" y="1896904"/>
                      <a:pt x="59690" y="186134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574820" y="59690"/>
                    </a:lnTo>
                    <a:moveTo>
                      <a:pt x="1457482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861344"/>
                    </a:lnTo>
                    <a:cubicBezTo>
                      <a:pt x="0" y="1929924"/>
                      <a:pt x="55880" y="1985804"/>
                      <a:pt x="124460" y="1985804"/>
                    </a:cubicBezTo>
                    <a:lnTo>
                      <a:pt x="14574820" y="1985804"/>
                    </a:lnTo>
                    <a:cubicBezTo>
                      <a:pt x="14643401" y="1985804"/>
                      <a:pt x="14699281" y="1929924"/>
                      <a:pt x="14699281" y="1861344"/>
                    </a:cubicBezTo>
                    <a:lnTo>
                      <a:pt x="14699281" y="124460"/>
                    </a:lnTo>
                    <a:cubicBezTo>
                      <a:pt x="14699281" y="55880"/>
                      <a:pt x="14643401" y="0"/>
                      <a:pt x="1457482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2" name="TextBox 22"/>
            <p:cNvSpPr txBox="1"/>
            <p:nvPr/>
          </p:nvSpPr>
          <p:spPr bwMode="auto">
            <a:xfrm>
              <a:off x="1453345" y="462278"/>
              <a:ext cx="7624695" cy="69659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89"/>
                </a:lnSpc>
                <a:defRPr/>
              </a:pPr>
              <a:r>
                <a:rPr lang="en-US" sz="3300">
                  <a:solidFill>
                    <a:srgbClr val="000000"/>
                  </a:solidFill>
                  <a:latin typeface="Be Vietnam"/>
                </a:rPr>
                <a:t>Заранее</a:t>
              </a:r>
              <a:r>
                <a:rPr lang="en-US" sz="33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300">
                  <a:solidFill>
                    <a:srgbClr val="000000"/>
                  </a:solidFill>
                  <a:latin typeface="Be Vietnam"/>
                </a:rPr>
                <a:t>включите</a:t>
              </a:r>
              <a:r>
                <a:rPr lang="en-US" sz="33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300">
                  <a:solidFill>
                    <a:srgbClr val="000000"/>
                  </a:solidFill>
                  <a:latin typeface="Be Vietnam"/>
                </a:rPr>
                <a:t>камеру</a:t>
              </a:r>
              <a:endParaRPr lang="en-US" sz="3300">
                <a:solidFill>
                  <a:srgbClr val="000000"/>
                </a:solidFill>
                <a:latin typeface="Be Vietnam"/>
              </a:endParaRPr>
            </a:p>
          </p:txBody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2509" y="406703"/>
              <a:ext cx="651535" cy="651535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471854" y="5690496"/>
            <a:ext cx="7574892" cy="3401815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 bwMode="auto">
          <a:xfrm>
            <a:off x="8567793" y="5690496"/>
            <a:ext cx="8691507" cy="1386907"/>
            <a:chOff x="0" y="0"/>
            <a:chExt cx="11588676" cy="1849209"/>
          </a:xfrm>
        </p:grpSpPr>
        <p:grpSp>
          <p:nvGrpSpPr>
            <p:cNvPr id="26" name="Group 26"/>
            <p:cNvGrpSpPr/>
            <p:nvPr/>
          </p:nvGrpSpPr>
          <p:grpSpPr bwMode="auto">
            <a:xfrm>
              <a:off x="0" y="0"/>
              <a:ext cx="11588676" cy="1849209"/>
              <a:chOff x="0" y="0"/>
              <a:chExt cx="14699281" cy="2345569"/>
            </a:xfrm>
          </p:grpSpPr>
          <p:sp>
            <p:nvSpPr>
              <p:cNvPr id="27" name="Freeform 27"/>
              <p:cNvSpPr/>
              <p:nvPr/>
            </p:nvSpPr>
            <p:spPr bwMode="auto">
              <a:xfrm>
                <a:off x="31750" y="31750"/>
                <a:ext cx="14635781" cy="2282069"/>
              </a:xfrm>
              <a:custGeom>
                <a:avLst/>
                <a:gdLst/>
                <a:ahLst/>
                <a:cxnLst/>
                <a:rect l="l" t="t" r="r" b="b"/>
                <a:pathLst>
                  <a:path w="14635781" h="2282069" fill="norm" stroke="1" extrusionOk="0">
                    <a:moveTo>
                      <a:pt x="14543070" y="2282069"/>
                    </a:moveTo>
                    <a:lnTo>
                      <a:pt x="92710" y="2282069"/>
                    </a:lnTo>
                    <a:cubicBezTo>
                      <a:pt x="41910" y="2282069"/>
                      <a:pt x="0" y="2240159"/>
                      <a:pt x="0" y="218935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541801" y="0"/>
                    </a:lnTo>
                    <a:cubicBezTo>
                      <a:pt x="14592601" y="0"/>
                      <a:pt x="14634511" y="41910"/>
                      <a:pt x="14634511" y="92710"/>
                    </a:cubicBezTo>
                    <a:lnTo>
                      <a:pt x="14634511" y="2188089"/>
                    </a:lnTo>
                    <a:cubicBezTo>
                      <a:pt x="14635781" y="2240159"/>
                      <a:pt x="14593870" y="2282069"/>
                      <a:pt x="14543070" y="228206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28"/>
              <p:cNvSpPr/>
              <p:nvPr/>
            </p:nvSpPr>
            <p:spPr bwMode="auto">
              <a:xfrm>
                <a:off x="0" y="0"/>
                <a:ext cx="14699281" cy="2345569"/>
              </a:xfrm>
              <a:custGeom>
                <a:avLst/>
                <a:gdLst/>
                <a:ahLst/>
                <a:cxnLst/>
                <a:rect l="l" t="t" r="r" b="b"/>
                <a:pathLst>
                  <a:path w="14699281" h="2345569" fill="norm" stroke="1" extrusionOk="0">
                    <a:moveTo>
                      <a:pt x="14574820" y="59690"/>
                    </a:moveTo>
                    <a:cubicBezTo>
                      <a:pt x="14610381" y="59690"/>
                      <a:pt x="14639590" y="88900"/>
                      <a:pt x="14639590" y="124460"/>
                    </a:cubicBezTo>
                    <a:lnTo>
                      <a:pt x="14639590" y="2221109"/>
                    </a:lnTo>
                    <a:cubicBezTo>
                      <a:pt x="14639590" y="2256669"/>
                      <a:pt x="14610381" y="2285879"/>
                      <a:pt x="14574820" y="2285879"/>
                    </a:cubicBezTo>
                    <a:lnTo>
                      <a:pt x="124460" y="2285879"/>
                    </a:lnTo>
                    <a:cubicBezTo>
                      <a:pt x="88900" y="2285879"/>
                      <a:pt x="59690" y="2256669"/>
                      <a:pt x="59690" y="222110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574820" y="59690"/>
                    </a:lnTo>
                    <a:moveTo>
                      <a:pt x="1457482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221109"/>
                    </a:lnTo>
                    <a:cubicBezTo>
                      <a:pt x="0" y="2289689"/>
                      <a:pt x="55880" y="2345569"/>
                      <a:pt x="124460" y="2345569"/>
                    </a:cubicBezTo>
                    <a:lnTo>
                      <a:pt x="14574820" y="2345569"/>
                    </a:lnTo>
                    <a:cubicBezTo>
                      <a:pt x="14643401" y="2345569"/>
                      <a:pt x="14699281" y="2289689"/>
                      <a:pt x="14699281" y="2221109"/>
                    </a:cubicBezTo>
                    <a:lnTo>
                      <a:pt x="14699281" y="124460"/>
                    </a:lnTo>
                    <a:cubicBezTo>
                      <a:pt x="14699281" y="55880"/>
                      <a:pt x="14643401" y="0"/>
                      <a:pt x="1457482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9" name="TextBox 29"/>
            <p:cNvSpPr txBox="1"/>
            <p:nvPr/>
          </p:nvSpPr>
          <p:spPr bwMode="auto">
            <a:xfrm>
              <a:off x="1453345" y="471803"/>
              <a:ext cx="9030499" cy="102592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  <a:defRPr/>
              </a:pPr>
              <a:r>
                <a:rPr lang="en-US" sz="3200">
                  <a:solidFill>
                    <a:srgbClr val="000000"/>
                  </a:solidFill>
                  <a:latin typeface="Be Vietnam"/>
                </a:rPr>
                <a:t>Если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нет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технической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возможности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,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предупредите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классного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руководителя</a:t>
              </a:r>
              <a:endParaRPr lang="en-US" sz="3200">
                <a:solidFill>
                  <a:srgbClr val="000000"/>
                </a:solidFill>
                <a:latin typeface="Be Vietnam"/>
              </a:endParaRPr>
            </a:p>
          </p:txBody>
        </p: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2509" y="406703"/>
              <a:ext cx="651535" cy="651535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 bwMode="auto">
          <a:xfrm>
            <a:off x="8567793" y="7007510"/>
            <a:ext cx="8691507" cy="1552007"/>
            <a:chOff x="0" y="0"/>
            <a:chExt cx="11588676" cy="2069342"/>
          </a:xfrm>
        </p:grpSpPr>
        <p:grpSp>
          <p:nvGrpSpPr>
            <p:cNvPr id="32" name="Group 32"/>
            <p:cNvGrpSpPr/>
            <p:nvPr/>
          </p:nvGrpSpPr>
          <p:grpSpPr bwMode="auto">
            <a:xfrm>
              <a:off x="0" y="0"/>
              <a:ext cx="11588676" cy="2069342"/>
              <a:chOff x="0" y="0"/>
              <a:chExt cx="14699281" cy="2624790"/>
            </a:xfrm>
          </p:grpSpPr>
          <p:sp>
            <p:nvSpPr>
              <p:cNvPr id="33" name="Freeform 33"/>
              <p:cNvSpPr/>
              <p:nvPr/>
            </p:nvSpPr>
            <p:spPr bwMode="auto">
              <a:xfrm>
                <a:off x="31750" y="31750"/>
                <a:ext cx="14635781" cy="2561290"/>
              </a:xfrm>
              <a:custGeom>
                <a:avLst/>
                <a:gdLst/>
                <a:ahLst/>
                <a:cxnLst/>
                <a:rect l="l" t="t" r="r" b="b"/>
                <a:pathLst>
                  <a:path w="14635781" h="2561290" fill="norm" stroke="1" extrusionOk="0">
                    <a:moveTo>
                      <a:pt x="14543070" y="2561290"/>
                    </a:moveTo>
                    <a:lnTo>
                      <a:pt x="92710" y="2561290"/>
                    </a:lnTo>
                    <a:cubicBezTo>
                      <a:pt x="41910" y="2561290"/>
                      <a:pt x="0" y="2519380"/>
                      <a:pt x="0" y="24685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541801" y="0"/>
                    </a:lnTo>
                    <a:cubicBezTo>
                      <a:pt x="14592601" y="0"/>
                      <a:pt x="14634511" y="41910"/>
                      <a:pt x="14634511" y="92710"/>
                    </a:cubicBezTo>
                    <a:lnTo>
                      <a:pt x="14634511" y="2467310"/>
                    </a:lnTo>
                    <a:cubicBezTo>
                      <a:pt x="14635781" y="2519380"/>
                      <a:pt x="14593870" y="2561290"/>
                      <a:pt x="14543070" y="25612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Freeform 34"/>
              <p:cNvSpPr/>
              <p:nvPr/>
            </p:nvSpPr>
            <p:spPr bwMode="auto">
              <a:xfrm>
                <a:off x="0" y="0"/>
                <a:ext cx="14699281" cy="2624790"/>
              </a:xfrm>
              <a:custGeom>
                <a:avLst/>
                <a:gdLst/>
                <a:ahLst/>
                <a:cxnLst/>
                <a:rect l="l" t="t" r="r" b="b"/>
                <a:pathLst>
                  <a:path w="14699281" h="2624790" fill="norm" stroke="1" extrusionOk="0">
                    <a:moveTo>
                      <a:pt x="14574820" y="59690"/>
                    </a:moveTo>
                    <a:cubicBezTo>
                      <a:pt x="14610381" y="59690"/>
                      <a:pt x="14639590" y="88900"/>
                      <a:pt x="14639590" y="124460"/>
                    </a:cubicBezTo>
                    <a:lnTo>
                      <a:pt x="14639590" y="2500330"/>
                    </a:lnTo>
                    <a:cubicBezTo>
                      <a:pt x="14639590" y="2535890"/>
                      <a:pt x="14610381" y="2565100"/>
                      <a:pt x="14574820" y="2565100"/>
                    </a:cubicBezTo>
                    <a:lnTo>
                      <a:pt x="124460" y="2565100"/>
                    </a:lnTo>
                    <a:cubicBezTo>
                      <a:pt x="88900" y="2565100"/>
                      <a:pt x="59690" y="2535890"/>
                      <a:pt x="59690" y="25003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574820" y="59690"/>
                    </a:lnTo>
                    <a:moveTo>
                      <a:pt x="1457482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500330"/>
                    </a:lnTo>
                    <a:cubicBezTo>
                      <a:pt x="0" y="2568910"/>
                      <a:pt x="55880" y="2624790"/>
                      <a:pt x="124460" y="2624790"/>
                    </a:cubicBezTo>
                    <a:lnTo>
                      <a:pt x="14574820" y="2624790"/>
                    </a:lnTo>
                    <a:cubicBezTo>
                      <a:pt x="14643401" y="2624790"/>
                      <a:pt x="14699281" y="2568910"/>
                      <a:pt x="14699281" y="2500330"/>
                    </a:cubicBezTo>
                    <a:lnTo>
                      <a:pt x="14699281" y="124460"/>
                    </a:lnTo>
                    <a:cubicBezTo>
                      <a:pt x="14699281" y="55880"/>
                      <a:pt x="14643401" y="0"/>
                      <a:pt x="1457482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TextBox 35"/>
            <p:cNvSpPr txBox="1"/>
            <p:nvPr/>
          </p:nvSpPr>
          <p:spPr bwMode="auto">
            <a:xfrm>
              <a:off x="1453345" y="462279"/>
              <a:ext cx="7624695" cy="123110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defRPr/>
              </a:pPr>
              <a:r>
                <a:rPr lang="en-US" sz="3200">
                  <a:solidFill>
                    <a:srgbClr val="000000"/>
                  </a:solidFill>
                  <a:latin typeface="Be Vietnam"/>
                </a:rPr>
                <a:t>Без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необходимости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не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пишите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в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общий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чат</a:t>
              </a:r>
              <a:endParaRPr lang="en-US" sz="3200">
                <a:solidFill>
                  <a:srgbClr val="000000"/>
                </a:solidFill>
                <a:latin typeface="Be Vietnam"/>
              </a:endParaRPr>
            </a:p>
          </p:txBody>
        </p: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2509" y="406703"/>
              <a:ext cx="651535" cy="651535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 bwMode="auto">
          <a:xfrm>
            <a:off x="8567793" y="8324523"/>
            <a:ext cx="8691507" cy="1953327"/>
            <a:chOff x="0" y="0"/>
            <a:chExt cx="11588676" cy="2604436"/>
          </a:xfrm>
        </p:grpSpPr>
        <p:grpSp>
          <p:nvGrpSpPr>
            <p:cNvPr id="38" name="Group 38"/>
            <p:cNvGrpSpPr/>
            <p:nvPr/>
          </p:nvGrpSpPr>
          <p:grpSpPr bwMode="auto">
            <a:xfrm>
              <a:off x="0" y="0"/>
              <a:ext cx="11588676" cy="2604436"/>
              <a:chOff x="0" y="0"/>
              <a:chExt cx="14699281" cy="3303512"/>
            </a:xfrm>
          </p:grpSpPr>
          <p:sp>
            <p:nvSpPr>
              <p:cNvPr id="39" name="Freeform 39"/>
              <p:cNvSpPr/>
              <p:nvPr/>
            </p:nvSpPr>
            <p:spPr bwMode="auto">
              <a:xfrm>
                <a:off x="31750" y="31750"/>
                <a:ext cx="14635781" cy="3240012"/>
              </a:xfrm>
              <a:custGeom>
                <a:avLst/>
                <a:gdLst/>
                <a:ahLst/>
                <a:cxnLst/>
                <a:rect l="l" t="t" r="r" b="b"/>
                <a:pathLst>
                  <a:path w="14635781" h="3240012" fill="norm" stroke="1" extrusionOk="0">
                    <a:moveTo>
                      <a:pt x="14543070" y="3240012"/>
                    </a:moveTo>
                    <a:lnTo>
                      <a:pt x="92710" y="3240012"/>
                    </a:lnTo>
                    <a:cubicBezTo>
                      <a:pt x="41910" y="3240012"/>
                      <a:pt x="0" y="3198102"/>
                      <a:pt x="0" y="31473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541801" y="0"/>
                    </a:lnTo>
                    <a:cubicBezTo>
                      <a:pt x="14592601" y="0"/>
                      <a:pt x="14634511" y="41910"/>
                      <a:pt x="14634511" y="92710"/>
                    </a:cubicBezTo>
                    <a:lnTo>
                      <a:pt x="14634511" y="3146032"/>
                    </a:lnTo>
                    <a:cubicBezTo>
                      <a:pt x="14635781" y="3198102"/>
                      <a:pt x="14593870" y="3240012"/>
                      <a:pt x="14543070" y="324001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" name="Freeform 40"/>
              <p:cNvSpPr/>
              <p:nvPr/>
            </p:nvSpPr>
            <p:spPr bwMode="auto">
              <a:xfrm>
                <a:off x="0" y="0"/>
                <a:ext cx="14699281" cy="3303512"/>
              </a:xfrm>
              <a:custGeom>
                <a:avLst/>
                <a:gdLst/>
                <a:ahLst/>
                <a:cxnLst/>
                <a:rect l="l" t="t" r="r" b="b"/>
                <a:pathLst>
                  <a:path w="14699281" h="3303512" fill="norm" stroke="1" extrusionOk="0">
                    <a:moveTo>
                      <a:pt x="14574820" y="59690"/>
                    </a:moveTo>
                    <a:cubicBezTo>
                      <a:pt x="14610381" y="59690"/>
                      <a:pt x="14639590" y="88900"/>
                      <a:pt x="14639590" y="124460"/>
                    </a:cubicBezTo>
                    <a:lnTo>
                      <a:pt x="14639590" y="3179052"/>
                    </a:lnTo>
                    <a:cubicBezTo>
                      <a:pt x="14639590" y="3214612"/>
                      <a:pt x="14610381" y="3243822"/>
                      <a:pt x="14574820" y="3243822"/>
                    </a:cubicBezTo>
                    <a:lnTo>
                      <a:pt x="124460" y="3243822"/>
                    </a:lnTo>
                    <a:cubicBezTo>
                      <a:pt x="88900" y="3243822"/>
                      <a:pt x="59690" y="3214612"/>
                      <a:pt x="59690" y="31790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574820" y="59690"/>
                    </a:lnTo>
                    <a:moveTo>
                      <a:pt x="1457482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179052"/>
                    </a:lnTo>
                    <a:cubicBezTo>
                      <a:pt x="0" y="3247632"/>
                      <a:pt x="55880" y="3303512"/>
                      <a:pt x="124460" y="3303512"/>
                    </a:cubicBezTo>
                    <a:lnTo>
                      <a:pt x="14574820" y="3303512"/>
                    </a:lnTo>
                    <a:cubicBezTo>
                      <a:pt x="14643401" y="3303512"/>
                      <a:pt x="14699281" y="3247632"/>
                      <a:pt x="14699281" y="3179052"/>
                    </a:cubicBezTo>
                    <a:lnTo>
                      <a:pt x="14699281" y="124460"/>
                    </a:lnTo>
                    <a:cubicBezTo>
                      <a:pt x="14699281" y="55880"/>
                      <a:pt x="14643401" y="0"/>
                      <a:pt x="1457482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1" name="TextBox 41"/>
            <p:cNvSpPr txBox="1"/>
            <p:nvPr/>
          </p:nvSpPr>
          <p:spPr bwMode="auto">
            <a:xfrm>
              <a:off x="1453345" y="462279"/>
              <a:ext cx="7624695" cy="179536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9"/>
                </a:lnSpc>
                <a:defRPr/>
              </a:pPr>
              <a:r>
                <a:rPr lang="en-US" sz="3200">
                  <a:solidFill>
                    <a:srgbClr val="000000"/>
                  </a:solidFill>
                  <a:latin typeface="Be Vietnam"/>
                </a:rPr>
                <a:t>Заранее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подготовьте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учебник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,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тетради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и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письменные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Be Vietnam"/>
                </a:rPr>
                <a:t>принадлежности</a:t>
              </a:r>
              <a:endParaRPr lang="en-US" sz="3200">
                <a:solidFill>
                  <a:srgbClr val="000000"/>
                </a:solidFill>
                <a:latin typeface="Be Vietnam"/>
              </a:endParaRPr>
            </a:p>
          </p:txBody>
        </p:sp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2509" y="406703"/>
              <a:ext cx="651535" cy="651535"/>
            </a:xfrm>
            <a:prstGeom prst="rect">
              <a:avLst/>
            </a:prstGeom>
          </p:spPr>
        </p:pic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030781" y="1440794"/>
            <a:ext cx="936393" cy="936393"/>
          </a:xfrm>
          <a:prstGeom prst="rect">
            <a:avLst/>
          </a:prstGeom>
        </p:spPr>
      </p:pic>
      <p:pic>
        <p:nvPicPr>
          <p:cNvPr id="20482" name="Picture 2" descr="https://severpost.ru/docs/upload/2020/10/croppedImg_360858629.png"/>
          <p:cNvPicPr>
            <a:picLocks noChangeAspect="1" noChangeArrowheads="1"/>
          </p:cNvPicPr>
          <p:nvPr/>
        </p:nvPicPr>
        <p:blipFill>
          <a:blip r:embed="rId6"/>
          <a:srcRect l="35248" t="0" r="0" b="0"/>
          <a:stretch/>
        </p:blipFill>
        <p:spPr bwMode="auto">
          <a:xfrm>
            <a:off x="1285819" y="2428856"/>
            <a:ext cx="6299193" cy="54720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4F4F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-724085" y="-40268"/>
            <a:ext cx="5657850" cy="56578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 fill="norm" stroke="1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4" name="Group 4"/>
          <p:cNvGrpSpPr/>
          <p:nvPr/>
        </p:nvGrpSpPr>
        <p:grpSpPr bwMode="auto">
          <a:xfrm>
            <a:off x="1028700" y="5415690"/>
            <a:ext cx="3023117" cy="5400224"/>
            <a:chOff x="0" y="0"/>
            <a:chExt cx="4030823" cy="7200299"/>
          </a:xfrm>
        </p:grpSpPr>
        <p:grpSp>
          <p:nvGrpSpPr>
            <p:cNvPr id="5" name="Group 5"/>
            <p:cNvGrpSpPr/>
            <p:nvPr/>
          </p:nvGrpSpPr>
          <p:grpSpPr bwMode="auto">
            <a:xfrm>
              <a:off x="0" y="0"/>
              <a:ext cx="4030823" cy="7200299"/>
              <a:chOff x="0" y="0"/>
              <a:chExt cx="5112767" cy="9132986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31750" y="31750"/>
                <a:ext cx="5049267" cy="9069486"/>
              </a:xfrm>
              <a:custGeom>
                <a:avLst/>
                <a:gdLst/>
                <a:ahLst/>
                <a:cxnLst/>
                <a:rect l="l" t="t" r="r" b="b"/>
                <a:pathLst>
                  <a:path w="5049267" h="9069486" fill="norm" stroke="1" extrusionOk="0">
                    <a:moveTo>
                      <a:pt x="4956557" y="9069486"/>
                    </a:moveTo>
                    <a:lnTo>
                      <a:pt x="92710" y="9069486"/>
                    </a:lnTo>
                    <a:cubicBezTo>
                      <a:pt x="41910" y="9069486"/>
                      <a:pt x="0" y="9027575"/>
                      <a:pt x="0" y="89767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4955287" y="0"/>
                    </a:lnTo>
                    <a:cubicBezTo>
                      <a:pt x="5006087" y="0"/>
                      <a:pt x="5047997" y="41910"/>
                      <a:pt x="5047997" y="92710"/>
                    </a:cubicBezTo>
                    <a:lnTo>
                      <a:pt x="5047997" y="8975506"/>
                    </a:lnTo>
                    <a:cubicBezTo>
                      <a:pt x="5049267" y="9027576"/>
                      <a:pt x="5007357" y="9069486"/>
                      <a:pt x="4956557" y="906948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 bwMode="auto">
              <a:xfrm>
                <a:off x="0" y="0"/>
                <a:ext cx="5112767" cy="9132986"/>
              </a:xfrm>
              <a:custGeom>
                <a:avLst/>
                <a:gdLst/>
                <a:ahLst/>
                <a:cxnLst/>
                <a:rect l="l" t="t" r="r" b="b"/>
                <a:pathLst>
                  <a:path w="5112767" h="9132986" fill="norm" stroke="1" extrusionOk="0">
                    <a:moveTo>
                      <a:pt x="4988307" y="59690"/>
                    </a:moveTo>
                    <a:cubicBezTo>
                      <a:pt x="5023867" y="59690"/>
                      <a:pt x="5053077" y="88900"/>
                      <a:pt x="5053077" y="124460"/>
                    </a:cubicBezTo>
                    <a:lnTo>
                      <a:pt x="5053077" y="9008526"/>
                    </a:lnTo>
                    <a:cubicBezTo>
                      <a:pt x="5053077" y="9044086"/>
                      <a:pt x="5023867" y="9073296"/>
                      <a:pt x="4988307" y="9073296"/>
                    </a:cubicBezTo>
                    <a:lnTo>
                      <a:pt x="124460" y="9073296"/>
                    </a:lnTo>
                    <a:cubicBezTo>
                      <a:pt x="88900" y="9073296"/>
                      <a:pt x="59690" y="9044086"/>
                      <a:pt x="59690" y="900852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988308" y="59690"/>
                    </a:lnTo>
                    <a:moveTo>
                      <a:pt x="498830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9008526"/>
                    </a:lnTo>
                    <a:cubicBezTo>
                      <a:pt x="0" y="9077106"/>
                      <a:pt x="55880" y="9132986"/>
                      <a:pt x="124460" y="9132986"/>
                    </a:cubicBezTo>
                    <a:lnTo>
                      <a:pt x="4988308" y="9132986"/>
                    </a:lnTo>
                    <a:cubicBezTo>
                      <a:pt x="5056887" y="9132986"/>
                      <a:pt x="5112767" y="9077106"/>
                      <a:pt x="5112767" y="9008526"/>
                    </a:cubicBezTo>
                    <a:lnTo>
                      <a:pt x="5112767" y="124460"/>
                    </a:lnTo>
                    <a:cubicBezTo>
                      <a:pt x="5112767" y="55880"/>
                      <a:pt x="5056887" y="0"/>
                      <a:pt x="498830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 bwMode="auto">
            <a:xfrm>
              <a:off x="294555" y="916089"/>
              <a:ext cx="3462438" cy="378946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9"/>
                </a:lnSpc>
                <a:defRPr/>
              </a:pPr>
              <a:r>
                <a:rPr lang="en-US" sz="2900">
                  <a:solidFill>
                    <a:srgbClr val="000000"/>
                  </a:solidFill>
                  <a:latin typeface="Be Vietnam"/>
                </a:rPr>
                <a:t>До начала урока проверяем задание в электронном журнале.</a:t>
              </a:r>
              <a:endParaRPr/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7583490" y="5415690"/>
            <a:ext cx="3023117" cy="4277385"/>
            <a:chOff x="0" y="0"/>
            <a:chExt cx="4030823" cy="5703179"/>
          </a:xfrm>
        </p:grpSpPr>
        <p:grpSp>
          <p:nvGrpSpPr>
            <p:cNvPr id="10" name="Group 10"/>
            <p:cNvGrpSpPr/>
            <p:nvPr/>
          </p:nvGrpSpPr>
          <p:grpSpPr bwMode="auto">
            <a:xfrm>
              <a:off x="0" y="0"/>
              <a:ext cx="4030823" cy="5703179"/>
              <a:chOff x="0" y="0"/>
              <a:chExt cx="5112767" cy="7234015"/>
            </a:xfrm>
          </p:grpSpPr>
          <p:sp>
            <p:nvSpPr>
              <p:cNvPr id="11" name="Freeform 11"/>
              <p:cNvSpPr/>
              <p:nvPr/>
            </p:nvSpPr>
            <p:spPr bwMode="auto">
              <a:xfrm>
                <a:off x="31750" y="31750"/>
                <a:ext cx="5049267" cy="7170514"/>
              </a:xfrm>
              <a:custGeom>
                <a:avLst/>
                <a:gdLst/>
                <a:ahLst/>
                <a:cxnLst/>
                <a:rect l="l" t="t" r="r" b="b"/>
                <a:pathLst>
                  <a:path w="5049267" h="7170514" fill="norm" stroke="1" extrusionOk="0">
                    <a:moveTo>
                      <a:pt x="4956557" y="7170514"/>
                    </a:moveTo>
                    <a:lnTo>
                      <a:pt x="92710" y="7170514"/>
                    </a:lnTo>
                    <a:cubicBezTo>
                      <a:pt x="41910" y="7170514"/>
                      <a:pt x="0" y="7128604"/>
                      <a:pt x="0" y="707780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4955287" y="0"/>
                    </a:lnTo>
                    <a:cubicBezTo>
                      <a:pt x="5006087" y="0"/>
                      <a:pt x="5047997" y="41910"/>
                      <a:pt x="5047997" y="92710"/>
                    </a:cubicBezTo>
                    <a:lnTo>
                      <a:pt x="5047997" y="7076535"/>
                    </a:lnTo>
                    <a:cubicBezTo>
                      <a:pt x="5049267" y="7128604"/>
                      <a:pt x="5007357" y="7170514"/>
                      <a:pt x="4956557" y="717051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 bwMode="auto">
              <a:xfrm>
                <a:off x="0" y="0"/>
                <a:ext cx="5112767" cy="7234014"/>
              </a:xfrm>
              <a:custGeom>
                <a:avLst/>
                <a:gdLst/>
                <a:ahLst/>
                <a:cxnLst/>
                <a:rect l="l" t="t" r="r" b="b"/>
                <a:pathLst>
                  <a:path w="5112767" h="7234014" fill="norm" stroke="1" extrusionOk="0">
                    <a:moveTo>
                      <a:pt x="4988307" y="59690"/>
                    </a:moveTo>
                    <a:cubicBezTo>
                      <a:pt x="5023867" y="59690"/>
                      <a:pt x="5053077" y="88900"/>
                      <a:pt x="5053077" y="124460"/>
                    </a:cubicBezTo>
                    <a:lnTo>
                      <a:pt x="5053077" y="7109554"/>
                    </a:lnTo>
                    <a:cubicBezTo>
                      <a:pt x="5053077" y="7145114"/>
                      <a:pt x="5023867" y="7174325"/>
                      <a:pt x="4988307" y="7174325"/>
                    </a:cubicBezTo>
                    <a:lnTo>
                      <a:pt x="124460" y="7174325"/>
                    </a:lnTo>
                    <a:cubicBezTo>
                      <a:pt x="88900" y="7174325"/>
                      <a:pt x="59690" y="7145114"/>
                      <a:pt x="59690" y="710955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988308" y="59690"/>
                    </a:lnTo>
                    <a:moveTo>
                      <a:pt x="498830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09554"/>
                    </a:lnTo>
                    <a:cubicBezTo>
                      <a:pt x="0" y="7178135"/>
                      <a:pt x="55880" y="7234014"/>
                      <a:pt x="124460" y="7234014"/>
                    </a:cubicBezTo>
                    <a:lnTo>
                      <a:pt x="4988308" y="7234014"/>
                    </a:lnTo>
                    <a:cubicBezTo>
                      <a:pt x="5056887" y="7234014"/>
                      <a:pt x="5112767" y="7178135"/>
                      <a:pt x="5112767" y="7109554"/>
                    </a:cubicBezTo>
                    <a:lnTo>
                      <a:pt x="5112767" y="124460"/>
                    </a:lnTo>
                    <a:cubicBezTo>
                      <a:pt x="5112767" y="55880"/>
                      <a:pt x="5056887" y="0"/>
                      <a:pt x="498830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 bwMode="auto">
            <a:xfrm>
              <a:off x="294555" y="916089"/>
              <a:ext cx="3462438" cy="386397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99"/>
                </a:lnSpc>
                <a:defRPr/>
              </a:pPr>
              <a:r>
                <a:rPr lang="en-US" sz="3000">
                  <a:solidFill>
                    <a:srgbClr val="000000"/>
                  </a:solidFill>
                  <a:latin typeface="Be Vietnam"/>
                </a:rPr>
                <a:t>В случае возникновения вопросов, пишем учителю в дневнике.ру</a:t>
              </a:r>
              <a:endParaRPr/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4320574" y="5415690"/>
            <a:ext cx="3023117" cy="6095707"/>
            <a:chOff x="0" y="0"/>
            <a:chExt cx="4030823" cy="8127610"/>
          </a:xfrm>
        </p:grpSpPr>
        <p:grpSp>
          <p:nvGrpSpPr>
            <p:cNvPr id="15" name="Group 15"/>
            <p:cNvGrpSpPr/>
            <p:nvPr/>
          </p:nvGrpSpPr>
          <p:grpSpPr bwMode="auto">
            <a:xfrm>
              <a:off x="0" y="0"/>
              <a:ext cx="4030823" cy="8127610"/>
              <a:chOff x="0" y="0"/>
              <a:chExt cx="5112767" cy="10309204"/>
            </a:xfrm>
          </p:grpSpPr>
          <p:sp>
            <p:nvSpPr>
              <p:cNvPr id="16" name="Freeform 16"/>
              <p:cNvSpPr/>
              <p:nvPr/>
            </p:nvSpPr>
            <p:spPr bwMode="auto">
              <a:xfrm>
                <a:off x="31750" y="31750"/>
                <a:ext cx="5049267" cy="10245704"/>
              </a:xfrm>
              <a:custGeom>
                <a:avLst/>
                <a:gdLst/>
                <a:ahLst/>
                <a:cxnLst/>
                <a:rect l="l" t="t" r="r" b="b"/>
                <a:pathLst>
                  <a:path w="5049267" h="10245704" fill="norm" stroke="1" extrusionOk="0">
                    <a:moveTo>
                      <a:pt x="4956557" y="10245704"/>
                    </a:moveTo>
                    <a:lnTo>
                      <a:pt x="92710" y="10245704"/>
                    </a:lnTo>
                    <a:cubicBezTo>
                      <a:pt x="41910" y="10245704"/>
                      <a:pt x="0" y="10203794"/>
                      <a:pt x="0" y="10152994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4955287" y="0"/>
                    </a:lnTo>
                    <a:cubicBezTo>
                      <a:pt x="5006087" y="0"/>
                      <a:pt x="5047997" y="41910"/>
                      <a:pt x="5047997" y="92710"/>
                    </a:cubicBezTo>
                    <a:lnTo>
                      <a:pt x="5047997" y="10151724"/>
                    </a:lnTo>
                    <a:cubicBezTo>
                      <a:pt x="5049267" y="10203794"/>
                      <a:pt x="5007357" y="10245704"/>
                      <a:pt x="4956557" y="1024570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 bwMode="auto">
              <a:xfrm>
                <a:off x="0" y="0"/>
                <a:ext cx="5112767" cy="10309204"/>
              </a:xfrm>
              <a:custGeom>
                <a:avLst/>
                <a:gdLst/>
                <a:ahLst/>
                <a:cxnLst/>
                <a:rect l="l" t="t" r="r" b="b"/>
                <a:pathLst>
                  <a:path w="5112767" h="10309204" fill="norm" stroke="1" extrusionOk="0">
                    <a:moveTo>
                      <a:pt x="4988307" y="59690"/>
                    </a:moveTo>
                    <a:cubicBezTo>
                      <a:pt x="5023867" y="59690"/>
                      <a:pt x="5053077" y="88900"/>
                      <a:pt x="5053077" y="124460"/>
                    </a:cubicBezTo>
                    <a:lnTo>
                      <a:pt x="5053077" y="10184744"/>
                    </a:lnTo>
                    <a:cubicBezTo>
                      <a:pt x="5053077" y="10220304"/>
                      <a:pt x="5023867" y="10249514"/>
                      <a:pt x="4988307" y="10249514"/>
                    </a:cubicBezTo>
                    <a:lnTo>
                      <a:pt x="124460" y="10249514"/>
                    </a:lnTo>
                    <a:cubicBezTo>
                      <a:pt x="88900" y="10249514"/>
                      <a:pt x="59690" y="10220304"/>
                      <a:pt x="59690" y="10184744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988308" y="59690"/>
                    </a:lnTo>
                    <a:moveTo>
                      <a:pt x="498830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0184744"/>
                    </a:lnTo>
                    <a:cubicBezTo>
                      <a:pt x="0" y="10253324"/>
                      <a:pt x="55880" y="10309204"/>
                      <a:pt x="124460" y="10309204"/>
                    </a:cubicBezTo>
                    <a:lnTo>
                      <a:pt x="4988308" y="10309204"/>
                    </a:lnTo>
                    <a:cubicBezTo>
                      <a:pt x="5056887" y="10309204"/>
                      <a:pt x="5112767" y="10253324"/>
                      <a:pt x="5112767" y="10184744"/>
                    </a:cubicBezTo>
                    <a:lnTo>
                      <a:pt x="5112767" y="124460"/>
                    </a:lnTo>
                    <a:cubicBezTo>
                      <a:pt x="5112767" y="55880"/>
                      <a:pt x="5056887" y="0"/>
                      <a:pt x="498830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8"/>
            <p:cNvSpPr txBox="1"/>
            <p:nvPr/>
          </p:nvSpPr>
          <p:spPr bwMode="auto">
            <a:xfrm>
              <a:off x="294555" y="916089"/>
              <a:ext cx="3462438" cy="52406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9"/>
                </a:lnSpc>
                <a:defRPr/>
              </a:pPr>
              <a:r>
                <a:rPr lang="en-US" sz="2700">
                  <a:solidFill>
                    <a:srgbClr val="000000"/>
                  </a:solidFill>
                  <a:latin typeface="Be Vietnam"/>
                </a:rPr>
                <a:t>Внимательно читаем его, проверяем срок выполнения. Делаем во время урока!</a:t>
              </a:r>
              <a:endParaRPr/>
            </a:p>
            <a:p>
              <a:pPr>
                <a:lnSpc>
                  <a:spcPts val="3509"/>
                </a:lnSpc>
                <a:defRPr/>
              </a:pPr>
              <a:r>
                <a:rPr lang="en-US" sz="2700">
                  <a:solidFill>
                    <a:srgbClr val="000000"/>
                  </a:solidFill>
                  <a:latin typeface="Be Vietnam"/>
                </a:rPr>
                <a:t>НЕ используем "решебник"</a:t>
              </a:r>
              <a:endParaRPr/>
            </a:p>
          </p:txBody>
        </p:sp>
      </p:grpSp>
      <p:grpSp>
        <p:nvGrpSpPr>
          <p:cNvPr id="19" name="Group 19"/>
          <p:cNvGrpSpPr/>
          <p:nvPr/>
        </p:nvGrpSpPr>
        <p:grpSpPr bwMode="auto">
          <a:xfrm>
            <a:off x="10875364" y="5415690"/>
            <a:ext cx="3023117" cy="5702802"/>
            <a:chOff x="0" y="0"/>
            <a:chExt cx="4030823" cy="7603735"/>
          </a:xfrm>
        </p:grpSpPr>
        <p:grpSp>
          <p:nvGrpSpPr>
            <p:cNvPr id="20" name="Group 20"/>
            <p:cNvGrpSpPr/>
            <p:nvPr/>
          </p:nvGrpSpPr>
          <p:grpSpPr bwMode="auto">
            <a:xfrm>
              <a:off x="0" y="0"/>
              <a:ext cx="4030823" cy="7603735"/>
              <a:chOff x="0" y="0"/>
              <a:chExt cx="5112767" cy="9644712"/>
            </a:xfrm>
          </p:grpSpPr>
          <p:sp>
            <p:nvSpPr>
              <p:cNvPr id="21" name="Freeform 21"/>
              <p:cNvSpPr/>
              <p:nvPr/>
            </p:nvSpPr>
            <p:spPr bwMode="auto">
              <a:xfrm>
                <a:off x="31750" y="31750"/>
                <a:ext cx="5049267" cy="9581212"/>
              </a:xfrm>
              <a:custGeom>
                <a:avLst/>
                <a:gdLst/>
                <a:ahLst/>
                <a:cxnLst/>
                <a:rect l="l" t="t" r="r" b="b"/>
                <a:pathLst>
                  <a:path w="5049267" h="9581212" fill="norm" stroke="1" extrusionOk="0">
                    <a:moveTo>
                      <a:pt x="4956557" y="9581212"/>
                    </a:moveTo>
                    <a:lnTo>
                      <a:pt x="92710" y="9581212"/>
                    </a:lnTo>
                    <a:cubicBezTo>
                      <a:pt x="41910" y="9581212"/>
                      <a:pt x="0" y="9539301"/>
                      <a:pt x="0" y="948850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4955287" y="0"/>
                    </a:lnTo>
                    <a:cubicBezTo>
                      <a:pt x="5006087" y="0"/>
                      <a:pt x="5047997" y="41910"/>
                      <a:pt x="5047997" y="92710"/>
                    </a:cubicBezTo>
                    <a:lnTo>
                      <a:pt x="5047997" y="9487232"/>
                    </a:lnTo>
                    <a:cubicBezTo>
                      <a:pt x="5049267" y="9539301"/>
                      <a:pt x="5007357" y="9581212"/>
                      <a:pt x="4956557" y="958121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Freeform 22"/>
              <p:cNvSpPr/>
              <p:nvPr/>
            </p:nvSpPr>
            <p:spPr bwMode="auto">
              <a:xfrm>
                <a:off x="0" y="0"/>
                <a:ext cx="5112767" cy="9644712"/>
              </a:xfrm>
              <a:custGeom>
                <a:avLst/>
                <a:gdLst/>
                <a:ahLst/>
                <a:cxnLst/>
                <a:rect l="l" t="t" r="r" b="b"/>
                <a:pathLst>
                  <a:path w="5112767" h="9644712" fill="norm" stroke="1" extrusionOk="0">
                    <a:moveTo>
                      <a:pt x="4988307" y="59690"/>
                    </a:moveTo>
                    <a:cubicBezTo>
                      <a:pt x="5023867" y="59690"/>
                      <a:pt x="5053077" y="88900"/>
                      <a:pt x="5053077" y="124460"/>
                    </a:cubicBezTo>
                    <a:lnTo>
                      <a:pt x="5053077" y="9520252"/>
                    </a:lnTo>
                    <a:cubicBezTo>
                      <a:pt x="5053077" y="9555812"/>
                      <a:pt x="5023867" y="9585022"/>
                      <a:pt x="4988307" y="9585022"/>
                    </a:cubicBezTo>
                    <a:lnTo>
                      <a:pt x="124460" y="9585022"/>
                    </a:lnTo>
                    <a:cubicBezTo>
                      <a:pt x="88900" y="9585022"/>
                      <a:pt x="59690" y="9555812"/>
                      <a:pt x="59690" y="95202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988308" y="59690"/>
                    </a:lnTo>
                    <a:moveTo>
                      <a:pt x="498830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9520252"/>
                    </a:lnTo>
                    <a:cubicBezTo>
                      <a:pt x="0" y="9588832"/>
                      <a:pt x="55880" y="9644712"/>
                      <a:pt x="124460" y="9644712"/>
                    </a:cubicBezTo>
                    <a:lnTo>
                      <a:pt x="4988308" y="9644712"/>
                    </a:lnTo>
                    <a:cubicBezTo>
                      <a:pt x="5056887" y="9644712"/>
                      <a:pt x="5112767" y="9588832"/>
                      <a:pt x="5112767" y="9520252"/>
                    </a:cubicBezTo>
                    <a:lnTo>
                      <a:pt x="5112767" y="124460"/>
                    </a:lnTo>
                    <a:cubicBezTo>
                      <a:pt x="5112767" y="55880"/>
                      <a:pt x="5056887" y="0"/>
                      <a:pt x="498830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3" name="TextBox 23"/>
            <p:cNvSpPr txBox="1"/>
            <p:nvPr/>
          </p:nvSpPr>
          <p:spPr bwMode="auto">
            <a:xfrm>
              <a:off x="294555" y="916089"/>
              <a:ext cx="3462438" cy="52406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9"/>
                </a:lnSpc>
                <a:defRPr/>
              </a:pPr>
              <a:r>
                <a:rPr lang="en-US" sz="2700">
                  <a:solidFill>
                    <a:srgbClr val="000000"/>
                  </a:solidFill>
                  <a:latin typeface="Be Vietnam"/>
                </a:rPr>
                <a:t>Проверяем еще раз, всё ли вополнено. Если нет технической возможности, предупреждаем классного руководителя</a:t>
              </a:r>
              <a:endParaRPr/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14145888" y="5415690"/>
            <a:ext cx="3023117" cy="2930074"/>
            <a:chOff x="0" y="0"/>
            <a:chExt cx="4030823" cy="3906765"/>
          </a:xfrm>
        </p:grpSpPr>
        <p:grpSp>
          <p:nvGrpSpPr>
            <p:cNvPr id="25" name="Group 25"/>
            <p:cNvGrpSpPr/>
            <p:nvPr/>
          </p:nvGrpSpPr>
          <p:grpSpPr bwMode="auto">
            <a:xfrm>
              <a:off x="0" y="0"/>
              <a:ext cx="4030823" cy="3906765"/>
              <a:chOff x="0" y="0"/>
              <a:chExt cx="5112767" cy="4955410"/>
            </a:xfrm>
          </p:grpSpPr>
          <p:sp>
            <p:nvSpPr>
              <p:cNvPr id="26" name="Freeform 26"/>
              <p:cNvSpPr/>
              <p:nvPr/>
            </p:nvSpPr>
            <p:spPr bwMode="auto">
              <a:xfrm>
                <a:off x="31750" y="31750"/>
                <a:ext cx="5049267" cy="4891910"/>
              </a:xfrm>
              <a:custGeom>
                <a:avLst/>
                <a:gdLst/>
                <a:ahLst/>
                <a:cxnLst/>
                <a:rect l="l" t="t" r="r" b="b"/>
                <a:pathLst>
                  <a:path w="5049267" h="4891910" fill="norm" stroke="1" extrusionOk="0">
                    <a:moveTo>
                      <a:pt x="4956557" y="4891910"/>
                    </a:moveTo>
                    <a:lnTo>
                      <a:pt x="92710" y="4891910"/>
                    </a:lnTo>
                    <a:cubicBezTo>
                      <a:pt x="41910" y="4891910"/>
                      <a:pt x="0" y="4850000"/>
                      <a:pt x="0" y="479920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4955287" y="0"/>
                    </a:lnTo>
                    <a:cubicBezTo>
                      <a:pt x="5006087" y="0"/>
                      <a:pt x="5047997" y="41910"/>
                      <a:pt x="5047997" y="92710"/>
                    </a:cubicBezTo>
                    <a:lnTo>
                      <a:pt x="5047997" y="4797930"/>
                    </a:lnTo>
                    <a:cubicBezTo>
                      <a:pt x="5049267" y="4850000"/>
                      <a:pt x="5007357" y="4891910"/>
                      <a:pt x="4956557" y="489191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 bwMode="auto">
              <a:xfrm>
                <a:off x="0" y="0"/>
                <a:ext cx="5112767" cy="4955410"/>
              </a:xfrm>
              <a:custGeom>
                <a:avLst/>
                <a:gdLst/>
                <a:ahLst/>
                <a:cxnLst/>
                <a:rect l="l" t="t" r="r" b="b"/>
                <a:pathLst>
                  <a:path w="5112767" h="4955410" fill="norm" stroke="1" extrusionOk="0">
                    <a:moveTo>
                      <a:pt x="4988307" y="59690"/>
                    </a:moveTo>
                    <a:cubicBezTo>
                      <a:pt x="5023867" y="59690"/>
                      <a:pt x="5053077" y="88900"/>
                      <a:pt x="5053077" y="124460"/>
                    </a:cubicBezTo>
                    <a:lnTo>
                      <a:pt x="5053077" y="4830950"/>
                    </a:lnTo>
                    <a:cubicBezTo>
                      <a:pt x="5053077" y="4866510"/>
                      <a:pt x="5023867" y="4895720"/>
                      <a:pt x="4988307" y="4895720"/>
                    </a:cubicBezTo>
                    <a:lnTo>
                      <a:pt x="124460" y="4895720"/>
                    </a:lnTo>
                    <a:cubicBezTo>
                      <a:pt x="88900" y="4895720"/>
                      <a:pt x="59690" y="4866510"/>
                      <a:pt x="59690" y="483095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988308" y="59690"/>
                    </a:lnTo>
                    <a:moveTo>
                      <a:pt x="498830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30950"/>
                    </a:lnTo>
                    <a:cubicBezTo>
                      <a:pt x="0" y="4899530"/>
                      <a:pt x="55880" y="4955410"/>
                      <a:pt x="124460" y="4955410"/>
                    </a:cubicBezTo>
                    <a:lnTo>
                      <a:pt x="4988308" y="4955410"/>
                    </a:lnTo>
                    <a:cubicBezTo>
                      <a:pt x="5056887" y="4955410"/>
                      <a:pt x="5112767" y="4899530"/>
                      <a:pt x="5112767" y="4830950"/>
                    </a:cubicBezTo>
                    <a:lnTo>
                      <a:pt x="5112767" y="124460"/>
                    </a:lnTo>
                    <a:cubicBezTo>
                      <a:pt x="5112767" y="55880"/>
                      <a:pt x="5056887" y="0"/>
                      <a:pt x="498830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8" name="TextBox 28"/>
            <p:cNvSpPr txBox="1"/>
            <p:nvPr/>
          </p:nvSpPr>
          <p:spPr bwMode="auto">
            <a:xfrm>
              <a:off x="294555" y="916089"/>
              <a:ext cx="3462438" cy="25914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  <a:defRPr/>
              </a:pPr>
              <a:r>
                <a:rPr lang="en-US" sz="2400">
                  <a:solidFill>
                    <a:srgbClr val="000000"/>
                  </a:solidFill>
                  <a:latin typeface="Be Vietnam"/>
                </a:rPr>
                <a:t>Отправляем задание учителю, не забывая указать класс, ФИО</a:t>
              </a: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919820" y="3156255"/>
            <a:ext cx="3974490" cy="397449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 bwMode="auto">
          <a:xfrm>
            <a:off x="1050299" y="1518791"/>
            <a:ext cx="16209001" cy="2539732"/>
            <a:chOff x="0" y="0"/>
            <a:chExt cx="27413043" cy="4295255"/>
          </a:xfrm>
        </p:grpSpPr>
        <p:sp>
          <p:nvSpPr>
            <p:cNvPr id="31" name="Freeform 31"/>
            <p:cNvSpPr/>
            <p:nvPr/>
          </p:nvSpPr>
          <p:spPr bwMode="auto">
            <a:xfrm>
              <a:off x="31750" y="31750"/>
              <a:ext cx="27349543" cy="4231754"/>
            </a:xfrm>
            <a:custGeom>
              <a:avLst/>
              <a:gdLst/>
              <a:ahLst/>
              <a:cxnLst/>
              <a:rect l="l" t="t" r="r" b="b"/>
              <a:pathLst>
                <a:path w="27349543" h="4231754" fill="norm" stroke="1" extrusionOk="0">
                  <a:moveTo>
                    <a:pt x="27256832" y="4231754"/>
                  </a:moveTo>
                  <a:lnTo>
                    <a:pt x="92710" y="4231754"/>
                  </a:lnTo>
                  <a:cubicBezTo>
                    <a:pt x="41910" y="4231754"/>
                    <a:pt x="0" y="4189845"/>
                    <a:pt x="0" y="41390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7255564" y="0"/>
                  </a:lnTo>
                  <a:cubicBezTo>
                    <a:pt x="27306364" y="0"/>
                    <a:pt x="27348272" y="41910"/>
                    <a:pt x="27348272" y="92710"/>
                  </a:cubicBezTo>
                  <a:lnTo>
                    <a:pt x="27348272" y="4137775"/>
                  </a:lnTo>
                  <a:cubicBezTo>
                    <a:pt x="27349543" y="4189845"/>
                    <a:pt x="27307632" y="4231754"/>
                    <a:pt x="27256832" y="42317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 bwMode="auto">
            <a:xfrm>
              <a:off x="0" y="0"/>
              <a:ext cx="27413043" cy="4295255"/>
            </a:xfrm>
            <a:custGeom>
              <a:avLst/>
              <a:gdLst/>
              <a:ahLst/>
              <a:cxnLst/>
              <a:rect l="l" t="t" r="r" b="b"/>
              <a:pathLst>
                <a:path w="27413043" h="4295255" fill="norm" stroke="1" extrusionOk="0">
                  <a:moveTo>
                    <a:pt x="27288582" y="59690"/>
                  </a:moveTo>
                  <a:cubicBezTo>
                    <a:pt x="27324143" y="59690"/>
                    <a:pt x="27353354" y="88900"/>
                    <a:pt x="27353354" y="124460"/>
                  </a:cubicBezTo>
                  <a:lnTo>
                    <a:pt x="27353354" y="4170795"/>
                  </a:lnTo>
                  <a:cubicBezTo>
                    <a:pt x="27353354" y="4206355"/>
                    <a:pt x="27324143" y="4235565"/>
                    <a:pt x="27288582" y="4235565"/>
                  </a:cubicBezTo>
                  <a:lnTo>
                    <a:pt x="124460" y="4235565"/>
                  </a:lnTo>
                  <a:cubicBezTo>
                    <a:pt x="88900" y="4235565"/>
                    <a:pt x="59690" y="4206355"/>
                    <a:pt x="59690" y="41707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7288582" y="59690"/>
                  </a:lnTo>
                  <a:moveTo>
                    <a:pt x="27288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170795"/>
                  </a:lnTo>
                  <a:cubicBezTo>
                    <a:pt x="0" y="4239375"/>
                    <a:pt x="55880" y="4295255"/>
                    <a:pt x="124460" y="4295255"/>
                  </a:cubicBezTo>
                  <a:lnTo>
                    <a:pt x="27288582" y="4295255"/>
                  </a:lnTo>
                  <a:cubicBezTo>
                    <a:pt x="27357164" y="4295255"/>
                    <a:pt x="27413043" y="4239375"/>
                    <a:pt x="27413043" y="4170795"/>
                  </a:cubicBezTo>
                  <a:lnTo>
                    <a:pt x="27413043" y="124460"/>
                  </a:lnTo>
                  <a:cubicBezTo>
                    <a:pt x="27413043" y="55880"/>
                    <a:pt x="27357164" y="0"/>
                    <a:pt x="2728858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110820" y="1979658"/>
            <a:ext cx="1617998" cy="1617998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 bwMode="auto">
          <a:xfrm>
            <a:off x="1502396" y="1957227"/>
            <a:ext cx="12809239" cy="2481803"/>
            <a:chOff x="0" y="0"/>
            <a:chExt cx="17078986" cy="3309071"/>
          </a:xfrm>
        </p:grpSpPr>
        <p:sp>
          <p:nvSpPr>
            <p:cNvPr id="35" name="TextBox 35"/>
            <p:cNvSpPr txBox="1"/>
            <p:nvPr/>
          </p:nvSpPr>
          <p:spPr bwMode="auto">
            <a:xfrm>
              <a:off x="0" y="-104775"/>
              <a:ext cx="17078986" cy="23450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40"/>
                </a:lnSpc>
                <a:defRPr/>
              </a:pPr>
              <a:r>
                <a:rPr lang="en-US" sz="5100" spc="76">
                  <a:solidFill>
                    <a:srgbClr val="000000"/>
                  </a:solidFill>
                  <a:latin typeface="Be Vietnam Bold"/>
                </a:rPr>
                <a:t>Если урок проходит дистанционно без онлайн-конференции</a:t>
              </a:r>
              <a:endParaRPr/>
            </a:p>
          </p:txBody>
        </p:sp>
        <p:sp>
          <p:nvSpPr>
            <p:cNvPr id="36" name="TextBox 36"/>
            <p:cNvSpPr txBox="1"/>
            <p:nvPr/>
          </p:nvSpPr>
          <p:spPr bwMode="auto">
            <a:xfrm>
              <a:off x="0" y="2554056"/>
              <a:ext cx="17078986" cy="75501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  <a:defRPr/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2086001" y="4961432"/>
            <a:ext cx="908516" cy="908516"/>
            <a:chOff x="0" y="0"/>
            <a:chExt cx="1211355" cy="1211355"/>
          </a:xfrm>
        </p:grpSpPr>
        <p:grpSp>
          <p:nvGrpSpPr>
            <p:cNvPr id="38" name="Group 38"/>
            <p:cNvGrpSpPr/>
            <p:nvPr/>
          </p:nvGrpSpPr>
          <p:grpSpPr bwMode="auto">
            <a:xfrm>
              <a:off x="0" y="0"/>
              <a:ext cx="1211355" cy="1211355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0" name="TextBox 40"/>
            <p:cNvSpPr txBox="1"/>
            <p:nvPr/>
          </p:nvSpPr>
          <p:spPr bwMode="auto">
            <a:xfrm>
              <a:off x="249092" y="257909"/>
              <a:ext cx="713170" cy="5907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ts val="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latin typeface="Be Vietnam Bold"/>
                </a:rPr>
                <a:t>1</a:t>
              </a:r>
              <a:endParaRPr/>
            </a:p>
          </p:txBody>
        </p:sp>
      </p:grpSp>
      <p:grpSp>
        <p:nvGrpSpPr>
          <p:cNvPr id="41" name="Group 41"/>
          <p:cNvGrpSpPr/>
          <p:nvPr/>
        </p:nvGrpSpPr>
        <p:grpSpPr bwMode="auto">
          <a:xfrm>
            <a:off x="5385646" y="4961432"/>
            <a:ext cx="908516" cy="903754"/>
            <a:chOff x="0" y="0"/>
            <a:chExt cx="1211355" cy="1205005"/>
          </a:xfrm>
        </p:grpSpPr>
        <p:grpSp>
          <p:nvGrpSpPr>
            <p:cNvPr id="42" name="Group 42"/>
            <p:cNvGrpSpPr/>
            <p:nvPr/>
          </p:nvGrpSpPr>
          <p:grpSpPr bwMode="auto">
            <a:xfrm>
              <a:off x="0" y="0"/>
              <a:ext cx="1211355" cy="1205005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4" name="TextBox 44"/>
            <p:cNvSpPr txBox="1"/>
            <p:nvPr/>
          </p:nvSpPr>
          <p:spPr bwMode="auto">
            <a:xfrm>
              <a:off x="249092" y="257909"/>
              <a:ext cx="713170" cy="5844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ts val="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latin typeface="Be Vietnam Bold"/>
                </a:rPr>
                <a:t>2</a:t>
              </a:r>
              <a:endParaRPr/>
            </a:p>
          </p:txBody>
        </p:sp>
      </p:grpSp>
      <p:grpSp>
        <p:nvGrpSpPr>
          <p:cNvPr id="45" name="Group 45"/>
          <p:cNvGrpSpPr/>
          <p:nvPr/>
        </p:nvGrpSpPr>
        <p:grpSpPr bwMode="auto">
          <a:xfrm>
            <a:off x="8640791" y="4961432"/>
            <a:ext cx="908516" cy="903754"/>
            <a:chOff x="0" y="0"/>
            <a:chExt cx="1211355" cy="1205005"/>
          </a:xfrm>
        </p:grpSpPr>
        <p:grpSp>
          <p:nvGrpSpPr>
            <p:cNvPr id="46" name="Group 46"/>
            <p:cNvGrpSpPr/>
            <p:nvPr/>
          </p:nvGrpSpPr>
          <p:grpSpPr bwMode="auto">
            <a:xfrm>
              <a:off x="0" y="0"/>
              <a:ext cx="1211355" cy="1205005"/>
              <a:chOff x="0" y="0"/>
              <a:chExt cx="6350000" cy="6350000"/>
            </a:xfrm>
          </p:grpSpPr>
          <p:sp>
            <p:nvSpPr>
              <p:cNvPr id="47" name="Freeform 47"/>
              <p:cNvSpPr/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8" name="TextBox 48"/>
            <p:cNvSpPr txBox="1"/>
            <p:nvPr/>
          </p:nvSpPr>
          <p:spPr bwMode="auto">
            <a:xfrm>
              <a:off x="249092" y="257909"/>
              <a:ext cx="713170" cy="5844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ts val="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latin typeface="Be Vietnam Bold"/>
                </a:rPr>
                <a:t>3</a:t>
              </a:r>
              <a:endParaRPr/>
            </a:p>
          </p:txBody>
        </p:sp>
      </p:grpSp>
      <p:grpSp>
        <p:nvGrpSpPr>
          <p:cNvPr id="49" name="Group 49"/>
          <p:cNvGrpSpPr/>
          <p:nvPr/>
        </p:nvGrpSpPr>
        <p:grpSpPr bwMode="auto">
          <a:xfrm>
            <a:off x="11932665" y="4961432"/>
            <a:ext cx="908516" cy="903754"/>
            <a:chOff x="0" y="0"/>
            <a:chExt cx="1211355" cy="1205005"/>
          </a:xfrm>
        </p:grpSpPr>
        <p:grpSp>
          <p:nvGrpSpPr>
            <p:cNvPr id="50" name="Group 50"/>
            <p:cNvGrpSpPr/>
            <p:nvPr/>
          </p:nvGrpSpPr>
          <p:grpSpPr bwMode="auto">
            <a:xfrm>
              <a:off x="0" y="0"/>
              <a:ext cx="1211355" cy="1205005"/>
              <a:chOff x="0" y="0"/>
              <a:chExt cx="6350000" cy="6350000"/>
            </a:xfrm>
          </p:grpSpPr>
          <p:sp>
            <p:nvSpPr>
              <p:cNvPr id="51" name="Freeform 51"/>
              <p:cNvSpPr/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2" name="TextBox 52"/>
            <p:cNvSpPr txBox="1"/>
            <p:nvPr/>
          </p:nvSpPr>
          <p:spPr bwMode="auto">
            <a:xfrm>
              <a:off x="249092" y="257909"/>
              <a:ext cx="713170" cy="5844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ts val="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latin typeface="Be Vietnam Bold"/>
                </a:rPr>
                <a:t>4</a:t>
              </a:r>
              <a:endParaRPr/>
            </a:p>
          </p:txBody>
        </p:sp>
      </p:grpSp>
      <p:grpSp>
        <p:nvGrpSpPr>
          <p:cNvPr id="53" name="Group 53"/>
          <p:cNvGrpSpPr/>
          <p:nvPr/>
        </p:nvGrpSpPr>
        <p:grpSpPr bwMode="auto">
          <a:xfrm>
            <a:off x="15203189" y="4961432"/>
            <a:ext cx="908516" cy="903754"/>
            <a:chOff x="0" y="0"/>
            <a:chExt cx="1211355" cy="1205005"/>
          </a:xfrm>
        </p:grpSpPr>
        <p:grpSp>
          <p:nvGrpSpPr>
            <p:cNvPr id="54" name="Group 54"/>
            <p:cNvGrpSpPr/>
            <p:nvPr/>
          </p:nvGrpSpPr>
          <p:grpSpPr bwMode="auto">
            <a:xfrm>
              <a:off x="0" y="0"/>
              <a:ext cx="1211355" cy="1205005"/>
              <a:chOff x="0" y="0"/>
              <a:chExt cx="6350000" cy="6350000"/>
            </a:xfrm>
          </p:grpSpPr>
          <p:sp>
            <p:nvSpPr>
              <p:cNvPr id="55" name="Freeform 55"/>
              <p:cNvSpPr/>
              <p:nvPr/>
            </p:nvSpPr>
            <p:spPr bwMode="auto"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 fill="norm" stroke="1" extrusionOk="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6" name="TextBox 56"/>
            <p:cNvSpPr txBox="1"/>
            <p:nvPr/>
          </p:nvSpPr>
          <p:spPr bwMode="auto">
            <a:xfrm>
              <a:off x="249092" y="257909"/>
              <a:ext cx="713170" cy="5844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ts val="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latin typeface="Be Vietnam Bold"/>
                </a:rPr>
                <a:t>5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004A98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606772" y="692414"/>
            <a:ext cx="13070562" cy="4008203"/>
            <a:chOff x="0" y="0"/>
            <a:chExt cx="17427416" cy="5344271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745028" y="801060"/>
              <a:ext cx="16682388" cy="4543211"/>
              <a:chOff x="0" y="0"/>
              <a:chExt cx="3691181" cy="1005240"/>
            </a:xfrm>
          </p:grpSpPr>
          <p:sp>
            <p:nvSpPr>
              <p:cNvPr id="4" name="Freeform 4"/>
              <p:cNvSpPr/>
              <p:nvPr/>
            </p:nvSpPr>
            <p:spPr bwMode="auto">
              <a:xfrm>
                <a:off x="31750" y="31750"/>
                <a:ext cx="3627681" cy="941739"/>
              </a:xfrm>
              <a:custGeom>
                <a:avLst/>
                <a:gdLst/>
                <a:ahLst/>
                <a:cxnLst/>
                <a:rect l="l" t="t" r="r" b="b"/>
                <a:pathLst>
                  <a:path w="3627681" h="941740" fill="norm" stroke="1" extrusionOk="0">
                    <a:moveTo>
                      <a:pt x="3534971" y="941740"/>
                    </a:moveTo>
                    <a:lnTo>
                      <a:pt x="92710" y="941740"/>
                    </a:lnTo>
                    <a:cubicBezTo>
                      <a:pt x="41910" y="941740"/>
                      <a:pt x="0" y="899830"/>
                      <a:pt x="0" y="84903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533701" y="0"/>
                    </a:lnTo>
                    <a:cubicBezTo>
                      <a:pt x="3584501" y="0"/>
                      <a:pt x="3626411" y="41910"/>
                      <a:pt x="3626411" y="92710"/>
                    </a:cubicBezTo>
                    <a:lnTo>
                      <a:pt x="3626411" y="847760"/>
                    </a:lnTo>
                    <a:cubicBezTo>
                      <a:pt x="3627681" y="899830"/>
                      <a:pt x="3585771" y="941740"/>
                      <a:pt x="3534971" y="9417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 bwMode="auto">
              <a:xfrm>
                <a:off x="0" y="0"/>
                <a:ext cx="3691181" cy="1005241"/>
              </a:xfrm>
              <a:custGeom>
                <a:avLst/>
                <a:gdLst/>
                <a:ahLst/>
                <a:cxnLst/>
                <a:rect l="l" t="t" r="r" b="b"/>
                <a:pathLst>
                  <a:path w="3691181" h="1005241" fill="norm" stroke="1" extrusionOk="0">
                    <a:moveTo>
                      <a:pt x="3566721" y="59690"/>
                    </a:moveTo>
                    <a:cubicBezTo>
                      <a:pt x="3602281" y="59690"/>
                      <a:pt x="3631491" y="88900"/>
                      <a:pt x="3631491" y="124460"/>
                    </a:cubicBezTo>
                    <a:lnTo>
                      <a:pt x="3631491" y="880781"/>
                    </a:lnTo>
                    <a:cubicBezTo>
                      <a:pt x="3631491" y="916341"/>
                      <a:pt x="3602281" y="945551"/>
                      <a:pt x="3566721" y="945551"/>
                    </a:cubicBezTo>
                    <a:lnTo>
                      <a:pt x="124460" y="945551"/>
                    </a:lnTo>
                    <a:cubicBezTo>
                      <a:pt x="88900" y="945551"/>
                      <a:pt x="59690" y="916341"/>
                      <a:pt x="59690" y="880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566721" y="59690"/>
                    </a:lnTo>
                    <a:moveTo>
                      <a:pt x="356672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80781"/>
                    </a:lnTo>
                    <a:cubicBezTo>
                      <a:pt x="0" y="949361"/>
                      <a:pt x="55880" y="1005241"/>
                      <a:pt x="124460" y="1005241"/>
                    </a:cubicBezTo>
                    <a:lnTo>
                      <a:pt x="3566721" y="1005241"/>
                    </a:lnTo>
                    <a:cubicBezTo>
                      <a:pt x="3635301" y="1005241"/>
                      <a:pt x="3691181" y="949361"/>
                      <a:pt x="3691181" y="880781"/>
                    </a:cubicBezTo>
                    <a:lnTo>
                      <a:pt x="3691181" y="124460"/>
                    </a:lnTo>
                    <a:cubicBezTo>
                      <a:pt x="3691181" y="55880"/>
                      <a:pt x="3635301" y="0"/>
                      <a:pt x="356672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 bwMode="auto">
            <a:xfrm>
              <a:off x="0" y="0"/>
              <a:ext cx="16819686" cy="4543211"/>
              <a:chOff x="0" y="0"/>
              <a:chExt cx="3721560" cy="1005240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31750" y="31750"/>
                <a:ext cx="3658060" cy="941739"/>
              </a:xfrm>
              <a:custGeom>
                <a:avLst/>
                <a:gdLst/>
                <a:ahLst/>
                <a:cxnLst/>
                <a:rect l="l" t="t" r="r" b="b"/>
                <a:pathLst>
                  <a:path w="3658060" h="941740" fill="norm" stroke="1" extrusionOk="0">
                    <a:moveTo>
                      <a:pt x="3565349" y="941740"/>
                    </a:moveTo>
                    <a:lnTo>
                      <a:pt x="92710" y="941740"/>
                    </a:lnTo>
                    <a:cubicBezTo>
                      <a:pt x="41910" y="941740"/>
                      <a:pt x="0" y="899830"/>
                      <a:pt x="0" y="84903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564080" y="0"/>
                    </a:lnTo>
                    <a:cubicBezTo>
                      <a:pt x="3614880" y="0"/>
                      <a:pt x="3656790" y="41910"/>
                      <a:pt x="3656790" y="92710"/>
                    </a:cubicBezTo>
                    <a:lnTo>
                      <a:pt x="3656790" y="847760"/>
                    </a:lnTo>
                    <a:cubicBezTo>
                      <a:pt x="3658060" y="899830"/>
                      <a:pt x="3616150" y="941740"/>
                      <a:pt x="3565350" y="9417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 bwMode="auto">
              <a:xfrm>
                <a:off x="0" y="0"/>
                <a:ext cx="3721560" cy="1005241"/>
              </a:xfrm>
              <a:custGeom>
                <a:avLst/>
                <a:gdLst/>
                <a:ahLst/>
                <a:cxnLst/>
                <a:rect l="l" t="t" r="r" b="b"/>
                <a:pathLst>
                  <a:path w="3721560" h="1005241" fill="norm" stroke="1" extrusionOk="0">
                    <a:moveTo>
                      <a:pt x="3597099" y="59690"/>
                    </a:moveTo>
                    <a:cubicBezTo>
                      <a:pt x="3632660" y="59690"/>
                      <a:pt x="3661870" y="88900"/>
                      <a:pt x="3661870" y="124460"/>
                    </a:cubicBezTo>
                    <a:lnTo>
                      <a:pt x="3661870" y="880781"/>
                    </a:lnTo>
                    <a:cubicBezTo>
                      <a:pt x="3661870" y="916341"/>
                      <a:pt x="3632660" y="945551"/>
                      <a:pt x="3597099" y="945551"/>
                    </a:cubicBezTo>
                    <a:lnTo>
                      <a:pt x="124460" y="945551"/>
                    </a:lnTo>
                    <a:cubicBezTo>
                      <a:pt x="88900" y="945551"/>
                      <a:pt x="59690" y="916341"/>
                      <a:pt x="59690" y="880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597100" y="59690"/>
                    </a:lnTo>
                    <a:moveTo>
                      <a:pt x="359710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80781"/>
                    </a:lnTo>
                    <a:cubicBezTo>
                      <a:pt x="0" y="949361"/>
                      <a:pt x="55880" y="1005241"/>
                      <a:pt x="124460" y="1005241"/>
                    </a:cubicBezTo>
                    <a:lnTo>
                      <a:pt x="3597100" y="1005241"/>
                    </a:lnTo>
                    <a:cubicBezTo>
                      <a:pt x="3665680" y="1005241"/>
                      <a:pt x="3721560" y="949361"/>
                      <a:pt x="3721560" y="880781"/>
                    </a:cubicBezTo>
                    <a:lnTo>
                      <a:pt x="3721560" y="124460"/>
                    </a:lnTo>
                    <a:cubicBezTo>
                      <a:pt x="3721560" y="55880"/>
                      <a:pt x="3665680" y="0"/>
                      <a:pt x="35971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9" name="Group 9"/>
          <p:cNvGrpSpPr/>
          <p:nvPr/>
        </p:nvGrpSpPr>
        <p:grpSpPr bwMode="auto">
          <a:xfrm>
            <a:off x="6508972" y="4700617"/>
            <a:ext cx="11266162" cy="3454868"/>
            <a:chOff x="0" y="0"/>
            <a:chExt cx="15021549" cy="4606490"/>
          </a:xfrm>
        </p:grpSpPr>
        <p:grpSp>
          <p:nvGrpSpPr>
            <p:cNvPr id="10" name="Group 10"/>
            <p:cNvGrpSpPr/>
            <p:nvPr/>
          </p:nvGrpSpPr>
          <p:grpSpPr bwMode="auto">
            <a:xfrm>
              <a:off x="642176" y="690473"/>
              <a:ext cx="14379373" cy="3916017"/>
              <a:chOff x="0" y="0"/>
              <a:chExt cx="3691181" cy="1005240"/>
            </a:xfrm>
          </p:grpSpPr>
          <p:sp>
            <p:nvSpPr>
              <p:cNvPr id="11" name="Freeform 11"/>
              <p:cNvSpPr/>
              <p:nvPr/>
            </p:nvSpPr>
            <p:spPr bwMode="auto">
              <a:xfrm>
                <a:off x="31750" y="31750"/>
                <a:ext cx="3627681" cy="941739"/>
              </a:xfrm>
              <a:custGeom>
                <a:avLst/>
                <a:gdLst/>
                <a:ahLst/>
                <a:cxnLst/>
                <a:rect l="l" t="t" r="r" b="b"/>
                <a:pathLst>
                  <a:path w="3627681" h="941740" fill="norm" stroke="1" extrusionOk="0">
                    <a:moveTo>
                      <a:pt x="3534971" y="941740"/>
                    </a:moveTo>
                    <a:lnTo>
                      <a:pt x="92710" y="941740"/>
                    </a:lnTo>
                    <a:cubicBezTo>
                      <a:pt x="41910" y="941740"/>
                      <a:pt x="0" y="899830"/>
                      <a:pt x="0" y="84903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533701" y="0"/>
                    </a:lnTo>
                    <a:cubicBezTo>
                      <a:pt x="3584501" y="0"/>
                      <a:pt x="3626411" y="41910"/>
                      <a:pt x="3626411" y="92710"/>
                    </a:cubicBezTo>
                    <a:lnTo>
                      <a:pt x="3626411" y="847760"/>
                    </a:lnTo>
                    <a:cubicBezTo>
                      <a:pt x="3627681" y="899830"/>
                      <a:pt x="3585771" y="941740"/>
                      <a:pt x="3534971" y="9417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 bwMode="auto">
              <a:xfrm>
                <a:off x="0" y="0"/>
                <a:ext cx="3691181" cy="1005241"/>
              </a:xfrm>
              <a:custGeom>
                <a:avLst/>
                <a:gdLst/>
                <a:ahLst/>
                <a:cxnLst/>
                <a:rect l="l" t="t" r="r" b="b"/>
                <a:pathLst>
                  <a:path w="3691181" h="1005241" fill="norm" stroke="1" extrusionOk="0">
                    <a:moveTo>
                      <a:pt x="3566721" y="59690"/>
                    </a:moveTo>
                    <a:cubicBezTo>
                      <a:pt x="3602281" y="59690"/>
                      <a:pt x="3631491" y="88900"/>
                      <a:pt x="3631491" y="124460"/>
                    </a:cubicBezTo>
                    <a:lnTo>
                      <a:pt x="3631491" y="880781"/>
                    </a:lnTo>
                    <a:cubicBezTo>
                      <a:pt x="3631491" y="916341"/>
                      <a:pt x="3602281" y="945551"/>
                      <a:pt x="3566721" y="945551"/>
                    </a:cubicBezTo>
                    <a:lnTo>
                      <a:pt x="124460" y="945551"/>
                    </a:lnTo>
                    <a:cubicBezTo>
                      <a:pt x="88900" y="945551"/>
                      <a:pt x="59690" y="916341"/>
                      <a:pt x="59690" y="880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566721" y="59690"/>
                    </a:lnTo>
                    <a:moveTo>
                      <a:pt x="356672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80781"/>
                    </a:lnTo>
                    <a:cubicBezTo>
                      <a:pt x="0" y="949361"/>
                      <a:pt x="55880" y="1005241"/>
                      <a:pt x="124460" y="1005241"/>
                    </a:cubicBezTo>
                    <a:lnTo>
                      <a:pt x="3566721" y="1005241"/>
                    </a:lnTo>
                    <a:cubicBezTo>
                      <a:pt x="3635301" y="1005241"/>
                      <a:pt x="3691181" y="949361"/>
                      <a:pt x="3691181" y="880781"/>
                    </a:cubicBezTo>
                    <a:lnTo>
                      <a:pt x="3691181" y="124460"/>
                    </a:lnTo>
                    <a:cubicBezTo>
                      <a:pt x="3691181" y="55880"/>
                      <a:pt x="3635301" y="0"/>
                      <a:pt x="356672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 bwMode="auto">
            <a:xfrm>
              <a:off x="0" y="0"/>
              <a:ext cx="14497716" cy="3916017"/>
              <a:chOff x="0" y="0"/>
              <a:chExt cx="3721560" cy="1005240"/>
            </a:xfrm>
          </p:grpSpPr>
          <p:sp>
            <p:nvSpPr>
              <p:cNvPr id="14" name="Freeform 14"/>
              <p:cNvSpPr/>
              <p:nvPr/>
            </p:nvSpPr>
            <p:spPr bwMode="auto">
              <a:xfrm>
                <a:off x="31750" y="31750"/>
                <a:ext cx="3658060" cy="941739"/>
              </a:xfrm>
              <a:custGeom>
                <a:avLst/>
                <a:gdLst/>
                <a:ahLst/>
                <a:cxnLst/>
                <a:rect l="l" t="t" r="r" b="b"/>
                <a:pathLst>
                  <a:path w="3658060" h="941740" fill="norm" stroke="1" extrusionOk="0">
                    <a:moveTo>
                      <a:pt x="3565349" y="941740"/>
                    </a:moveTo>
                    <a:lnTo>
                      <a:pt x="92710" y="941740"/>
                    </a:lnTo>
                    <a:cubicBezTo>
                      <a:pt x="41910" y="941740"/>
                      <a:pt x="0" y="899830"/>
                      <a:pt x="0" y="84903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564080" y="0"/>
                    </a:lnTo>
                    <a:cubicBezTo>
                      <a:pt x="3614880" y="0"/>
                      <a:pt x="3656790" y="41910"/>
                      <a:pt x="3656790" y="92710"/>
                    </a:cubicBezTo>
                    <a:lnTo>
                      <a:pt x="3656790" y="847760"/>
                    </a:lnTo>
                    <a:cubicBezTo>
                      <a:pt x="3658060" y="899830"/>
                      <a:pt x="3616150" y="941740"/>
                      <a:pt x="3565350" y="9417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 bwMode="auto">
              <a:xfrm>
                <a:off x="0" y="0"/>
                <a:ext cx="3721560" cy="1005241"/>
              </a:xfrm>
              <a:custGeom>
                <a:avLst/>
                <a:gdLst/>
                <a:ahLst/>
                <a:cxnLst/>
                <a:rect l="l" t="t" r="r" b="b"/>
                <a:pathLst>
                  <a:path w="3721560" h="1005241" fill="norm" stroke="1" extrusionOk="0">
                    <a:moveTo>
                      <a:pt x="3597099" y="59690"/>
                    </a:moveTo>
                    <a:cubicBezTo>
                      <a:pt x="3632660" y="59690"/>
                      <a:pt x="3661870" y="88900"/>
                      <a:pt x="3661870" y="124460"/>
                    </a:cubicBezTo>
                    <a:lnTo>
                      <a:pt x="3661870" y="880781"/>
                    </a:lnTo>
                    <a:cubicBezTo>
                      <a:pt x="3661870" y="916341"/>
                      <a:pt x="3632660" y="945551"/>
                      <a:pt x="3597099" y="945551"/>
                    </a:cubicBezTo>
                    <a:lnTo>
                      <a:pt x="124460" y="945551"/>
                    </a:lnTo>
                    <a:cubicBezTo>
                      <a:pt x="88900" y="945551"/>
                      <a:pt x="59690" y="916341"/>
                      <a:pt x="59690" y="880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597100" y="59690"/>
                    </a:lnTo>
                    <a:moveTo>
                      <a:pt x="359710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80781"/>
                    </a:lnTo>
                    <a:cubicBezTo>
                      <a:pt x="0" y="949361"/>
                      <a:pt x="55880" y="1005241"/>
                      <a:pt x="124460" y="1005241"/>
                    </a:cubicBezTo>
                    <a:lnTo>
                      <a:pt x="3597100" y="1005241"/>
                    </a:lnTo>
                    <a:cubicBezTo>
                      <a:pt x="3665680" y="1005241"/>
                      <a:pt x="3721560" y="949361"/>
                      <a:pt x="3721560" y="880781"/>
                    </a:cubicBezTo>
                    <a:lnTo>
                      <a:pt x="3721560" y="124460"/>
                    </a:lnTo>
                    <a:cubicBezTo>
                      <a:pt x="3721560" y="55880"/>
                      <a:pt x="3665680" y="0"/>
                      <a:pt x="35971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TextBox 16"/>
          <p:cNvSpPr txBox="1"/>
          <p:nvPr/>
        </p:nvSpPr>
        <p:spPr bwMode="auto">
          <a:xfrm>
            <a:off x="6215042" y="1428724"/>
            <a:ext cx="4222211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US" sz="2500">
                <a:solidFill>
                  <a:srgbClr val="000000"/>
                </a:solidFill>
                <a:latin typeface="Be Vietnam Bold"/>
              </a:rPr>
              <a:t>При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письменном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обращении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обязательно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2500">
                <a:solidFill>
                  <a:srgbClr val="000000"/>
                </a:solidFill>
                <a:latin typeface="Be Vietnam Bold"/>
              </a:rPr>
              <a:t>здоровайтесь</a:t>
            </a:r>
            <a:endParaRPr lang="en-US" sz="2500">
              <a:solidFill>
                <a:srgbClr val="000000"/>
              </a:solidFill>
              <a:latin typeface="Be Vietnam Bold"/>
            </a:endParaRPr>
          </a:p>
        </p:txBody>
      </p:sp>
      <p:sp>
        <p:nvSpPr>
          <p:cNvPr id="17" name="TextBox 17"/>
          <p:cNvSpPr txBox="1"/>
          <p:nvPr/>
        </p:nvSpPr>
        <p:spPr bwMode="auto">
          <a:xfrm>
            <a:off x="6143604" y="2571732"/>
            <a:ext cx="422221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3000">
                <a:solidFill>
                  <a:srgbClr val="000000"/>
                </a:solidFill>
                <a:latin typeface="Be Vietnam Bold"/>
              </a:rPr>
              <a:t>Не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засоряйте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эфир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общего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 </a:t>
            </a:r>
            <a:r>
              <a:rPr lang="en-US" sz="3000">
                <a:solidFill>
                  <a:srgbClr val="000000"/>
                </a:solidFill>
                <a:latin typeface="Be Vietnam Bold"/>
              </a:rPr>
              <a:t>чата</a:t>
            </a:r>
            <a:endParaRPr lang="en-US" sz="3000">
              <a:solidFill>
                <a:srgbClr val="000000"/>
              </a:solidFill>
              <a:latin typeface="Be Vietnam Bold"/>
            </a:endParaRPr>
          </a:p>
        </p:txBody>
      </p:sp>
      <p:sp>
        <p:nvSpPr>
          <p:cNvPr id="18" name="TextBox 18"/>
          <p:cNvSpPr txBox="1"/>
          <p:nvPr/>
        </p:nvSpPr>
        <p:spPr bwMode="auto">
          <a:xfrm>
            <a:off x="10536555" y="1224082"/>
            <a:ext cx="7751445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3"/>
              </a:lnSpc>
              <a:defRPr/>
            </a:pPr>
            <a:r>
              <a:rPr lang="en-US" sz="3950">
                <a:solidFill>
                  <a:srgbClr val="000000"/>
                </a:solidFill>
                <a:latin typeface="Be Vietnam Bold"/>
              </a:rPr>
              <a:t>пишите без ошибок, со знаками препинания</a:t>
            </a:r>
            <a:endParaRPr/>
          </a:p>
        </p:txBody>
      </p:sp>
      <p:grpSp>
        <p:nvGrpSpPr>
          <p:cNvPr id="19" name="Group 19"/>
          <p:cNvGrpSpPr/>
          <p:nvPr/>
        </p:nvGrpSpPr>
        <p:grpSpPr bwMode="auto">
          <a:xfrm>
            <a:off x="1028700" y="3322060"/>
            <a:ext cx="5475459" cy="3642879"/>
            <a:chOff x="0" y="0"/>
            <a:chExt cx="7300612" cy="4857172"/>
          </a:xfrm>
        </p:grpSpPr>
        <p:sp>
          <p:nvSpPr>
            <p:cNvPr id="20" name="TextBox 20"/>
            <p:cNvSpPr txBox="1"/>
            <p:nvPr/>
          </p:nvSpPr>
          <p:spPr bwMode="auto">
            <a:xfrm>
              <a:off x="0" y="85725"/>
              <a:ext cx="7300612" cy="333988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  <a:defRPr/>
              </a:pPr>
              <a:r>
                <a:rPr lang="en-US" sz="8800">
                  <a:solidFill>
                    <a:srgbClr val="FFFFFF"/>
                  </a:solidFill>
                  <a:latin typeface="Space Mono Bold"/>
                </a:rPr>
                <a:t>Общие правила</a:t>
              </a:r>
              <a:endParaRPr/>
            </a:p>
          </p:txBody>
        </p:sp>
        <p:sp>
          <p:nvSpPr>
            <p:cNvPr id="21" name="TextBox 21"/>
            <p:cNvSpPr txBox="1"/>
            <p:nvPr/>
          </p:nvSpPr>
          <p:spPr bwMode="auto">
            <a:xfrm>
              <a:off x="0" y="3907847"/>
              <a:ext cx="7300612" cy="94932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49"/>
                </a:lnSpc>
                <a:defRPr/>
              </a:pPr>
              <a:r>
                <a:rPr lang="en-US" sz="4500">
                  <a:solidFill>
                    <a:srgbClr val="FFFFFF"/>
                  </a:solidFill>
                  <a:latin typeface="Be Vietnam"/>
                </a:rPr>
                <a:t>сетевого этикета</a:t>
              </a:r>
              <a:endParaRPr/>
            </a:p>
          </p:txBody>
        </p:sp>
      </p:grpSp>
      <p:sp>
        <p:nvSpPr>
          <p:cNvPr id="22" name="TextBox 22"/>
          <p:cNvSpPr txBox="1"/>
          <p:nvPr/>
        </p:nvSpPr>
        <p:spPr bwMode="auto">
          <a:xfrm>
            <a:off x="11654343" y="2433757"/>
            <a:ext cx="551586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  <a:spcBef>
                <a:spcPts val="0"/>
              </a:spcBef>
              <a:defRPr/>
            </a:pPr>
            <a:r>
              <a:rPr lang="en-US" sz="3400">
                <a:solidFill>
                  <a:srgbClr val="000000"/>
                </a:solidFill>
                <a:latin typeface="Be Vietnam"/>
              </a:rPr>
              <a:t>пишите</a:t>
            </a:r>
            <a:endParaRPr/>
          </a:p>
          <a:p>
            <a:pPr algn="ctr">
              <a:lnSpc>
                <a:spcPts val="4320"/>
              </a:lnSpc>
              <a:spcBef>
                <a:spcPts val="0"/>
              </a:spcBef>
              <a:defRPr/>
            </a:pPr>
            <a:r>
              <a:rPr lang="en-US" sz="3600">
                <a:solidFill>
                  <a:srgbClr val="000000"/>
                </a:solidFill>
                <a:latin typeface="Be Vietnam"/>
              </a:rPr>
              <a:t> только в рабочее время</a:t>
            </a:r>
            <a:endParaRPr/>
          </a:p>
        </p:txBody>
      </p:sp>
      <p:sp>
        <p:nvSpPr>
          <p:cNvPr id="23" name="TextBox 23"/>
          <p:cNvSpPr txBox="1"/>
          <p:nvPr/>
        </p:nvSpPr>
        <p:spPr bwMode="auto">
          <a:xfrm>
            <a:off x="7407127" y="5143500"/>
            <a:ext cx="8672611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  <a:defRPr/>
            </a:pPr>
            <a:r>
              <a:rPr lang="en-US" sz="2150">
                <a:solidFill>
                  <a:srgbClr val="000000"/>
                </a:solidFill>
                <a:latin typeface="Be Vietnam Bold"/>
              </a:rPr>
              <a:t>Письмо на электронную почту обязательно должно быть подписано: ФИО, класс, задание за какой урок высылается.</a:t>
            </a:r>
            <a:endParaRPr/>
          </a:p>
          <a:p>
            <a:pPr algn="ctr">
              <a:lnSpc>
                <a:spcPts val="2562"/>
              </a:lnSpc>
              <a:defRPr/>
            </a:pPr>
            <a:r>
              <a:rPr lang="en-US" sz="2150">
                <a:solidFill>
                  <a:srgbClr val="000000"/>
                </a:solidFill>
                <a:latin typeface="Be Vietnam Bold"/>
              </a:rPr>
              <a:t>Фотографии заданий (в случае, если требуются) должны быть четкими, читаемыми. В случае, если задание сдано не в срок, нужно попросить прощения и объяснить причину.</a:t>
            </a:r>
            <a:endParaRPr/>
          </a:p>
        </p:txBody>
      </p:sp>
      <p:grpSp>
        <p:nvGrpSpPr>
          <p:cNvPr id="24" name="Group 24"/>
          <p:cNvGrpSpPr/>
          <p:nvPr/>
        </p:nvGrpSpPr>
        <p:grpSpPr bwMode="auto">
          <a:xfrm>
            <a:off x="317672" y="7562684"/>
            <a:ext cx="7787935" cy="2388238"/>
            <a:chOff x="0" y="0"/>
            <a:chExt cx="10383913" cy="3184317"/>
          </a:xfrm>
        </p:grpSpPr>
        <p:grpSp>
          <p:nvGrpSpPr>
            <p:cNvPr id="25" name="Group 25"/>
            <p:cNvGrpSpPr/>
            <p:nvPr/>
          </p:nvGrpSpPr>
          <p:grpSpPr bwMode="auto">
            <a:xfrm>
              <a:off x="443916" y="477302"/>
              <a:ext cx="9939997" cy="2707016"/>
              <a:chOff x="0" y="0"/>
              <a:chExt cx="3691181" cy="1005240"/>
            </a:xfrm>
          </p:grpSpPr>
          <p:sp>
            <p:nvSpPr>
              <p:cNvPr id="26" name="Freeform 26"/>
              <p:cNvSpPr/>
              <p:nvPr/>
            </p:nvSpPr>
            <p:spPr bwMode="auto">
              <a:xfrm>
                <a:off x="31750" y="31750"/>
                <a:ext cx="3627681" cy="941739"/>
              </a:xfrm>
              <a:custGeom>
                <a:avLst/>
                <a:gdLst/>
                <a:ahLst/>
                <a:cxnLst/>
                <a:rect l="l" t="t" r="r" b="b"/>
                <a:pathLst>
                  <a:path w="3627681" h="941740" fill="norm" stroke="1" extrusionOk="0">
                    <a:moveTo>
                      <a:pt x="3534971" y="941740"/>
                    </a:moveTo>
                    <a:lnTo>
                      <a:pt x="92710" y="941740"/>
                    </a:lnTo>
                    <a:cubicBezTo>
                      <a:pt x="41910" y="941740"/>
                      <a:pt x="0" y="899830"/>
                      <a:pt x="0" y="84903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533701" y="0"/>
                    </a:lnTo>
                    <a:cubicBezTo>
                      <a:pt x="3584501" y="0"/>
                      <a:pt x="3626411" y="41910"/>
                      <a:pt x="3626411" y="92710"/>
                    </a:cubicBezTo>
                    <a:lnTo>
                      <a:pt x="3626411" y="847760"/>
                    </a:lnTo>
                    <a:cubicBezTo>
                      <a:pt x="3627681" y="899830"/>
                      <a:pt x="3585771" y="941740"/>
                      <a:pt x="3534971" y="9417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 bwMode="auto">
              <a:xfrm>
                <a:off x="0" y="0"/>
                <a:ext cx="3691181" cy="1005241"/>
              </a:xfrm>
              <a:custGeom>
                <a:avLst/>
                <a:gdLst/>
                <a:ahLst/>
                <a:cxnLst/>
                <a:rect l="l" t="t" r="r" b="b"/>
                <a:pathLst>
                  <a:path w="3691181" h="1005241" fill="norm" stroke="1" extrusionOk="0">
                    <a:moveTo>
                      <a:pt x="3566721" y="59690"/>
                    </a:moveTo>
                    <a:cubicBezTo>
                      <a:pt x="3602281" y="59690"/>
                      <a:pt x="3631491" y="88900"/>
                      <a:pt x="3631491" y="124460"/>
                    </a:cubicBezTo>
                    <a:lnTo>
                      <a:pt x="3631491" y="880781"/>
                    </a:lnTo>
                    <a:cubicBezTo>
                      <a:pt x="3631491" y="916341"/>
                      <a:pt x="3602281" y="945551"/>
                      <a:pt x="3566721" y="945551"/>
                    </a:cubicBezTo>
                    <a:lnTo>
                      <a:pt x="124460" y="945551"/>
                    </a:lnTo>
                    <a:cubicBezTo>
                      <a:pt x="88900" y="945551"/>
                      <a:pt x="59690" y="916341"/>
                      <a:pt x="59690" y="880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566721" y="59690"/>
                    </a:lnTo>
                    <a:moveTo>
                      <a:pt x="356672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80781"/>
                    </a:lnTo>
                    <a:cubicBezTo>
                      <a:pt x="0" y="949361"/>
                      <a:pt x="55880" y="1005241"/>
                      <a:pt x="124460" y="1005241"/>
                    </a:cubicBezTo>
                    <a:lnTo>
                      <a:pt x="3566721" y="1005241"/>
                    </a:lnTo>
                    <a:cubicBezTo>
                      <a:pt x="3635301" y="1005241"/>
                      <a:pt x="3691181" y="949361"/>
                      <a:pt x="3691181" y="880781"/>
                    </a:cubicBezTo>
                    <a:lnTo>
                      <a:pt x="3691181" y="124460"/>
                    </a:lnTo>
                    <a:cubicBezTo>
                      <a:pt x="3691181" y="55880"/>
                      <a:pt x="3635301" y="0"/>
                      <a:pt x="356672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8" name="Group 28"/>
            <p:cNvGrpSpPr/>
            <p:nvPr/>
          </p:nvGrpSpPr>
          <p:grpSpPr bwMode="auto">
            <a:xfrm>
              <a:off x="0" y="0"/>
              <a:ext cx="10021804" cy="2707016"/>
              <a:chOff x="0" y="0"/>
              <a:chExt cx="3721560" cy="1005240"/>
            </a:xfrm>
          </p:grpSpPr>
          <p:sp>
            <p:nvSpPr>
              <p:cNvPr id="29" name="Freeform 29"/>
              <p:cNvSpPr/>
              <p:nvPr/>
            </p:nvSpPr>
            <p:spPr bwMode="auto">
              <a:xfrm>
                <a:off x="31750" y="31750"/>
                <a:ext cx="3658060" cy="941739"/>
              </a:xfrm>
              <a:custGeom>
                <a:avLst/>
                <a:gdLst/>
                <a:ahLst/>
                <a:cxnLst/>
                <a:rect l="l" t="t" r="r" b="b"/>
                <a:pathLst>
                  <a:path w="3658060" h="941740" fill="norm" stroke="1" extrusionOk="0">
                    <a:moveTo>
                      <a:pt x="3565349" y="941740"/>
                    </a:moveTo>
                    <a:lnTo>
                      <a:pt x="92710" y="941740"/>
                    </a:lnTo>
                    <a:cubicBezTo>
                      <a:pt x="41910" y="941740"/>
                      <a:pt x="0" y="899830"/>
                      <a:pt x="0" y="84903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564080" y="0"/>
                    </a:lnTo>
                    <a:cubicBezTo>
                      <a:pt x="3614880" y="0"/>
                      <a:pt x="3656790" y="41910"/>
                      <a:pt x="3656790" y="92710"/>
                    </a:cubicBezTo>
                    <a:lnTo>
                      <a:pt x="3656790" y="847760"/>
                    </a:lnTo>
                    <a:cubicBezTo>
                      <a:pt x="3658060" y="899830"/>
                      <a:pt x="3616150" y="941740"/>
                      <a:pt x="3565350" y="9417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Freeform 30"/>
              <p:cNvSpPr/>
              <p:nvPr/>
            </p:nvSpPr>
            <p:spPr bwMode="auto">
              <a:xfrm>
                <a:off x="0" y="0"/>
                <a:ext cx="3721560" cy="1005241"/>
              </a:xfrm>
              <a:custGeom>
                <a:avLst/>
                <a:gdLst/>
                <a:ahLst/>
                <a:cxnLst/>
                <a:rect l="l" t="t" r="r" b="b"/>
                <a:pathLst>
                  <a:path w="3721560" h="1005241" fill="norm" stroke="1" extrusionOk="0">
                    <a:moveTo>
                      <a:pt x="3597099" y="59690"/>
                    </a:moveTo>
                    <a:cubicBezTo>
                      <a:pt x="3632660" y="59690"/>
                      <a:pt x="3661870" y="88900"/>
                      <a:pt x="3661870" y="124460"/>
                    </a:cubicBezTo>
                    <a:lnTo>
                      <a:pt x="3661870" y="880781"/>
                    </a:lnTo>
                    <a:cubicBezTo>
                      <a:pt x="3661870" y="916341"/>
                      <a:pt x="3632660" y="945551"/>
                      <a:pt x="3597099" y="945551"/>
                    </a:cubicBezTo>
                    <a:lnTo>
                      <a:pt x="124460" y="945551"/>
                    </a:lnTo>
                    <a:cubicBezTo>
                      <a:pt x="88900" y="945551"/>
                      <a:pt x="59690" y="916341"/>
                      <a:pt x="59690" y="8807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597100" y="59690"/>
                    </a:lnTo>
                    <a:moveTo>
                      <a:pt x="359710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80781"/>
                    </a:lnTo>
                    <a:cubicBezTo>
                      <a:pt x="0" y="949361"/>
                      <a:pt x="55880" y="1005241"/>
                      <a:pt x="124460" y="1005241"/>
                    </a:cubicBezTo>
                    <a:lnTo>
                      <a:pt x="3597100" y="1005241"/>
                    </a:lnTo>
                    <a:cubicBezTo>
                      <a:pt x="3665680" y="1005241"/>
                      <a:pt x="3721560" y="949361"/>
                      <a:pt x="3721560" y="880781"/>
                    </a:cubicBezTo>
                    <a:lnTo>
                      <a:pt x="3721560" y="124460"/>
                    </a:lnTo>
                    <a:cubicBezTo>
                      <a:pt x="3721560" y="55880"/>
                      <a:pt x="3665680" y="0"/>
                      <a:pt x="35971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31" name="TextBox 31"/>
          <p:cNvSpPr txBox="1"/>
          <p:nvPr/>
        </p:nvSpPr>
        <p:spPr bwMode="auto">
          <a:xfrm>
            <a:off x="317672" y="7328724"/>
            <a:ext cx="753285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  <a:defRPr/>
            </a:pPr>
            <a:endParaRPr/>
          </a:p>
          <a:p>
            <a:pPr algn="ctr">
              <a:lnSpc>
                <a:spcPts val="3193"/>
              </a:lnSpc>
              <a:defRPr/>
            </a:pPr>
            <a:r>
              <a:rPr lang="en-US" sz="2650">
                <a:solidFill>
                  <a:srgbClr val="000000"/>
                </a:solidFill>
                <a:latin typeface="Be Vietnam Bold"/>
              </a:rPr>
              <a:t>если мы не видим собеседника, не значит, что правила общения можно не соблюдать. </a:t>
            </a:r>
            <a:endParaRPr/>
          </a:p>
          <a:p>
            <a:pPr algn="ctr">
              <a:lnSpc>
                <a:spcPts val="4153"/>
              </a:lnSpc>
              <a:defRPr/>
            </a:pPr>
            <a:r>
              <a:rPr lang="en-US" sz="3450">
                <a:solidFill>
                  <a:srgbClr val="000000"/>
                </a:solidFill>
                <a:latin typeface="Be Vietnam Bold"/>
              </a:rPr>
              <a:t>будьте вежливы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rcRect l="0" t="21875" r="0" b="21875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306896" y="2816771"/>
            <a:ext cx="11778075" cy="6231656"/>
            <a:chOff x="0" y="0"/>
            <a:chExt cx="12879034" cy="6814162"/>
          </a:xfrm>
        </p:grpSpPr>
        <p:sp>
          <p:nvSpPr>
            <p:cNvPr id="3" name="Freeform 3"/>
            <p:cNvSpPr/>
            <p:nvPr/>
          </p:nvSpPr>
          <p:spPr bwMode="auto">
            <a:xfrm>
              <a:off x="31750" y="31750"/>
              <a:ext cx="12815533" cy="6750662"/>
            </a:xfrm>
            <a:custGeom>
              <a:avLst/>
              <a:gdLst/>
              <a:ahLst/>
              <a:cxnLst/>
              <a:rect l="l" t="t" r="r" b="b"/>
              <a:pathLst>
                <a:path w="12815533" h="6750662" fill="norm" stroke="1" extrusionOk="0">
                  <a:moveTo>
                    <a:pt x="12722823" y="6750662"/>
                  </a:moveTo>
                  <a:lnTo>
                    <a:pt x="92710" y="6750662"/>
                  </a:lnTo>
                  <a:cubicBezTo>
                    <a:pt x="41910" y="6750662"/>
                    <a:pt x="0" y="6708752"/>
                    <a:pt x="0" y="66579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721554" y="0"/>
                  </a:lnTo>
                  <a:cubicBezTo>
                    <a:pt x="12772354" y="0"/>
                    <a:pt x="12814264" y="41910"/>
                    <a:pt x="12814264" y="92710"/>
                  </a:cubicBezTo>
                  <a:lnTo>
                    <a:pt x="12814264" y="6656682"/>
                  </a:lnTo>
                  <a:cubicBezTo>
                    <a:pt x="12815533" y="6708752"/>
                    <a:pt x="12773623" y="6750662"/>
                    <a:pt x="12722823" y="67506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 bwMode="auto">
            <a:xfrm>
              <a:off x="0" y="0"/>
              <a:ext cx="12879034" cy="6814162"/>
            </a:xfrm>
            <a:custGeom>
              <a:avLst/>
              <a:gdLst/>
              <a:ahLst/>
              <a:cxnLst/>
              <a:rect l="l" t="t" r="r" b="b"/>
              <a:pathLst>
                <a:path w="12879034" h="6814162" fill="norm" stroke="1" extrusionOk="0">
                  <a:moveTo>
                    <a:pt x="12754573" y="59690"/>
                  </a:moveTo>
                  <a:cubicBezTo>
                    <a:pt x="12790133" y="59690"/>
                    <a:pt x="12819344" y="88900"/>
                    <a:pt x="12819344" y="124460"/>
                  </a:cubicBezTo>
                  <a:lnTo>
                    <a:pt x="12819344" y="6689702"/>
                  </a:lnTo>
                  <a:cubicBezTo>
                    <a:pt x="12819344" y="6725262"/>
                    <a:pt x="12790133" y="6754472"/>
                    <a:pt x="12754573" y="6754472"/>
                  </a:cubicBezTo>
                  <a:lnTo>
                    <a:pt x="124460" y="6754472"/>
                  </a:lnTo>
                  <a:cubicBezTo>
                    <a:pt x="88900" y="6754472"/>
                    <a:pt x="59690" y="6725262"/>
                    <a:pt x="59690" y="66897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754573" y="59690"/>
                  </a:lnTo>
                  <a:moveTo>
                    <a:pt x="1275457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689702"/>
                  </a:lnTo>
                  <a:cubicBezTo>
                    <a:pt x="0" y="6758282"/>
                    <a:pt x="55880" y="6814162"/>
                    <a:pt x="124460" y="6814162"/>
                  </a:cubicBezTo>
                  <a:lnTo>
                    <a:pt x="12754573" y="6814162"/>
                  </a:lnTo>
                  <a:cubicBezTo>
                    <a:pt x="12823154" y="6814162"/>
                    <a:pt x="12879034" y="6758282"/>
                    <a:pt x="12879034" y="6689702"/>
                  </a:cubicBezTo>
                  <a:lnTo>
                    <a:pt x="12879034" y="124460"/>
                  </a:lnTo>
                  <a:cubicBezTo>
                    <a:pt x="12879034" y="55880"/>
                    <a:pt x="12823154" y="0"/>
                    <a:pt x="1275457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7"/>
          <p:cNvGrpSpPr/>
          <p:nvPr/>
        </p:nvGrpSpPr>
        <p:grpSpPr bwMode="auto">
          <a:xfrm>
            <a:off x="13479417" y="1334809"/>
            <a:ext cx="3779883" cy="1200762"/>
            <a:chOff x="0" y="0"/>
            <a:chExt cx="4133208" cy="1313003"/>
          </a:xfrm>
        </p:grpSpPr>
        <p:sp>
          <p:nvSpPr>
            <p:cNvPr id="28" name="Freeform 28"/>
            <p:cNvSpPr/>
            <p:nvPr/>
          </p:nvSpPr>
          <p:spPr bwMode="auto">
            <a:xfrm>
              <a:off x="31750" y="31750"/>
              <a:ext cx="4069709" cy="1249503"/>
            </a:xfrm>
            <a:custGeom>
              <a:avLst/>
              <a:gdLst/>
              <a:ahLst/>
              <a:cxnLst/>
              <a:rect l="l" t="t" r="r" b="b"/>
              <a:pathLst>
                <a:path w="4069709" h="1249503" fill="norm" stroke="1" extrusionOk="0">
                  <a:moveTo>
                    <a:pt x="3976998" y="1249503"/>
                  </a:moveTo>
                  <a:lnTo>
                    <a:pt x="92710" y="1249503"/>
                  </a:lnTo>
                  <a:cubicBezTo>
                    <a:pt x="41910" y="1249503"/>
                    <a:pt x="0" y="1207593"/>
                    <a:pt x="0" y="11567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75728" y="0"/>
                  </a:lnTo>
                  <a:cubicBezTo>
                    <a:pt x="4026528" y="0"/>
                    <a:pt x="4068438" y="41910"/>
                    <a:pt x="4068438" y="92710"/>
                  </a:cubicBezTo>
                  <a:lnTo>
                    <a:pt x="4068438" y="1155523"/>
                  </a:lnTo>
                  <a:cubicBezTo>
                    <a:pt x="4069709" y="1207593"/>
                    <a:pt x="4027798" y="1249503"/>
                    <a:pt x="3976998" y="12495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 bwMode="auto">
            <a:xfrm>
              <a:off x="0" y="0"/>
              <a:ext cx="4133209" cy="1313003"/>
            </a:xfrm>
            <a:custGeom>
              <a:avLst/>
              <a:gdLst/>
              <a:ahLst/>
              <a:cxnLst/>
              <a:rect l="l" t="t" r="r" b="b"/>
              <a:pathLst>
                <a:path w="4133209" h="1313003" fill="norm" stroke="1" extrusionOk="0">
                  <a:moveTo>
                    <a:pt x="4008748" y="59690"/>
                  </a:moveTo>
                  <a:cubicBezTo>
                    <a:pt x="4044308" y="59690"/>
                    <a:pt x="4073518" y="88900"/>
                    <a:pt x="4073518" y="124460"/>
                  </a:cubicBezTo>
                  <a:lnTo>
                    <a:pt x="4073518" y="1188543"/>
                  </a:lnTo>
                  <a:cubicBezTo>
                    <a:pt x="4073518" y="1224103"/>
                    <a:pt x="4044308" y="1253313"/>
                    <a:pt x="4008748" y="1253313"/>
                  </a:cubicBezTo>
                  <a:lnTo>
                    <a:pt x="124460" y="1253313"/>
                  </a:lnTo>
                  <a:cubicBezTo>
                    <a:pt x="88900" y="1253313"/>
                    <a:pt x="59690" y="1224103"/>
                    <a:pt x="59690" y="118854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08748" y="59690"/>
                  </a:lnTo>
                  <a:moveTo>
                    <a:pt x="400874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88543"/>
                  </a:lnTo>
                  <a:cubicBezTo>
                    <a:pt x="0" y="1257123"/>
                    <a:pt x="55880" y="1313003"/>
                    <a:pt x="124460" y="1313003"/>
                  </a:cubicBezTo>
                  <a:lnTo>
                    <a:pt x="4008748" y="1313003"/>
                  </a:lnTo>
                  <a:cubicBezTo>
                    <a:pt x="4077329" y="1313003"/>
                    <a:pt x="4133209" y="1257123"/>
                    <a:pt x="4133209" y="1188543"/>
                  </a:cubicBezTo>
                  <a:lnTo>
                    <a:pt x="4133209" y="124460"/>
                  </a:lnTo>
                  <a:cubicBezTo>
                    <a:pt x="4133209" y="55880"/>
                    <a:pt x="4077329" y="0"/>
                    <a:pt x="400874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292750" y="1640114"/>
            <a:ext cx="590151" cy="590151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 bwMode="auto">
          <a:xfrm>
            <a:off x="1500134" y="1357286"/>
            <a:ext cx="11778075" cy="1173012"/>
            <a:chOff x="0" y="0"/>
            <a:chExt cx="13253052" cy="1319910"/>
          </a:xfrm>
        </p:grpSpPr>
        <p:sp>
          <p:nvSpPr>
            <p:cNvPr id="32" name="Freeform 32"/>
            <p:cNvSpPr/>
            <p:nvPr/>
          </p:nvSpPr>
          <p:spPr bwMode="auto">
            <a:xfrm>
              <a:off x="31750" y="31750"/>
              <a:ext cx="13189553" cy="1256410"/>
            </a:xfrm>
            <a:custGeom>
              <a:avLst/>
              <a:gdLst/>
              <a:ahLst/>
              <a:cxnLst/>
              <a:rect l="l" t="t" r="r" b="b"/>
              <a:pathLst>
                <a:path w="13189553" h="1256410" fill="norm" stroke="1" extrusionOk="0">
                  <a:moveTo>
                    <a:pt x="13096842" y="1256409"/>
                  </a:moveTo>
                  <a:lnTo>
                    <a:pt x="92710" y="1256409"/>
                  </a:lnTo>
                  <a:cubicBezTo>
                    <a:pt x="41910" y="1256409"/>
                    <a:pt x="0" y="1214500"/>
                    <a:pt x="0" y="11636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095573" y="0"/>
                  </a:lnTo>
                  <a:cubicBezTo>
                    <a:pt x="13146373" y="0"/>
                    <a:pt x="13188283" y="41910"/>
                    <a:pt x="13188283" y="92710"/>
                  </a:cubicBezTo>
                  <a:lnTo>
                    <a:pt x="13188283" y="1162430"/>
                  </a:lnTo>
                  <a:cubicBezTo>
                    <a:pt x="13189553" y="1214500"/>
                    <a:pt x="13147642" y="1256410"/>
                    <a:pt x="13096842" y="12564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 bwMode="auto">
            <a:xfrm>
              <a:off x="0" y="0"/>
              <a:ext cx="13253053" cy="1319910"/>
            </a:xfrm>
            <a:custGeom>
              <a:avLst/>
              <a:gdLst/>
              <a:ahLst/>
              <a:cxnLst/>
              <a:rect l="l" t="t" r="r" b="b"/>
              <a:pathLst>
                <a:path w="13253053" h="1319910" fill="norm" stroke="1" extrusionOk="0">
                  <a:moveTo>
                    <a:pt x="13128592" y="59690"/>
                  </a:moveTo>
                  <a:cubicBezTo>
                    <a:pt x="13164153" y="59690"/>
                    <a:pt x="13193362" y="88900"/>
                    <a:pt x="13193362" y="124460"/>
                  </a:cubicBezTo>
                  <a:lnTo>
                    <a:pt x="13193362" y="1195450"/>
                  </a:lnTo>
                  <a:cubicBezTo>
                    <a:pt x="13193362" y="1231010"/>
                    <a:pt x="13164153" y="1260220"/>
                    <a:pt x="13128592" y="1260220"/>
                  </a:cubicBezTo>
                  <a:lnTo>
                    <a:pt x="124460" y="1260220"/>
                  </a:lnTo>
                  <a:cubicBezTo>
                    <a:pt x="88900" y="1260220"/>
                    <a:pt x="59690" y="1231010"/>
                    <a:pt x="59690" y="11954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128592" y="59690"/>
                  </a:lnTo>
                  <a:moveTo>
                    <a:pt x="1312859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95450"/>
                  </a:lnTo>
                  <a:cubicBezTo>
                    <a:pt x="0" y="1264030"/>
                    <a:pt x="55880" y="1319910"/>
                    <a:pt x="124460" y="1319910"/>
                  </a:cubicBezTo>
                  <a:lnTo>
                    <a:pt x="13128592" y="1319910"/>
                  </a:lnTo>
                  <a:cubicBezTo>
                    <a:pt x="13197173" y="1319910"/>
                    <a:pt x="13253053" y="1264030"/>
                    <a:pt x="13253053" y="1195450"/>
                  </a:cubicBezTo>
                  <a:lnTo>
                    <a:pt x="13253053" y="124460"/>
                  </a:lnTo>
                  <a:cubicBezTo>
                    <a:pt x="13253053" y="55880"/>
                    <a:pt x="13197173" y="0"/>
                    <a:pt x="1312859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34"/>
          <p:cNvSpPr txBox="1"/>
          <p:nvPr/>
        </p:nvSpPr>
        <p:spPr bwMode="auto">
          <a:xfrm>
            <a:off x="13873087" y="1626040"/>
            <a:ext cx="175322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000" spc="44">
                <a:solidFill>
                  <a:srgbClr val="000000"/>
                </a:solidFill>
                <a:latin typeface="Be Vietnam"/>
              </a:rPr>
              <a:t>Search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2928894" y="1428724"/>
            <a:ext cx="6353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7200"/>
              <a:t>Важные советы</a:t>
            </a:r>
            <a:r>
              <a:rPr lang="ru-RU"/>
              <a:t>:</a:t>
            </a:r>
            <a:endParaRPr lang="ru-RU"/>
          </a:p>
        </p:txBody>
      </p:sp>
      <p:sp>
        <p:nvSpPr>
          <p:cNvPr id="36" name="TextBox 35"/>
          <p:cNvSpPr txBox="1"/>
          <p:nvPr/>
        </p:nvSpPr>
        <p:spPr bwMode="auto">
          <a:xfrm>
            <a:off x="1785887" y="3786178"/>
            <a:ext cx="96441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/>
              <a:t>Не забывайте про режим дня. </a:t>
            </a:r>
            <a:endParaRPr/>
          </a:p>
          <a:p>
            <a:pPr>
              <a:defRPr/>
            </a:pPr>
            <a:r>
              <a:rPr lang="ru-RU" sz="3200"/>
              <a:t>Просыпаемся заранее, ложимся спать вовремя.</a:t>
            </a:r>
            <a:endParaRPr/>
          </a:p>
          <a:p>
            <a:pPr>
              <a:defRPr/>
            </a:pPr>
            <a:r>
              <a:rPr lang="ru-RU" sz="3200"/>
              <a:t>Рабочее место должно быть оборудовано </a:t>
            </a:r>
            <a:endParaRPr/>
          </a:p>
          <a:p>
            <a:pPr>
              <a:defRPr/>
            </a:pPr>
            <a:r>
              <a:rPr lang="ru-RU" sz="3200"/>
              <a:t>и подготовлено к учебе.</a:t>
            </a:r>
            <a:endParaRPr/>
          </a:p>
          <a:p>
            <a:pPr>
              <a:defRPr/>
            </a:pPr>
            <a:r>
              <a:rPr lang="ru-RU" sz="3200"/>
              <a:t>Старайтесь ограничить использование </a:t>
            </a:r>
            <a:endParaRPr/>
          </a:p>
          <a:p>
            <a:pPr>
              <a:defRPr/>
            </a:pPr>
            <a:r>
              <a:rPr lang="ru-RU" sz="3200"/>
              <a:t>компьютера и телефона для развлечений, </a:t>
            </a:r>
            <a:endParaRPr/>
          </a:p>
          <a:p>
            <a:pPr>
              <a:defRPr/>
            </a:pPr>
            <a:r>
              <a:rPr lang="ru-RU" sz="3200"/>
              <a:t>глаза должны отдыхать.</a:t>
            </a: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Произвольный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этикет</dc:title>
  <dc:subject/>
  <dc:creator>Admin</dc:creator>
  <cp:keywords/>
  <dc:description/>
  <dc:identifier>DAErUPgFDHw</dc:identifier>
  <dc:language/>
  <cp:lastModifiedBy>Екатерина Лялина</cp:lastModifiedBy>
  <cp:revision>3</cp:revision>
  <dcterms:created xsi:type="dcterms:W3CDTF">2006-08-16T00:00:00Z</dcterms:created>
  <dcterms:modified xsi:type="dcterms:W3CDTF">2024-11-01T11:19:40Z</dcterms:modified>
  <cp:category/>
  <cp:contentStatus/>
  <cp:version/>
</cp:coreProperties>
</file>