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572" y="116632"/>
            <a:ext cx="8784976" cy="23042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1572" y="2420888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Общероссийское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общественно-государственное движение детей и молодежи «Движение первых»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создано и действует в соответствии с Федеральным законом от 14 июля 2022 года № 261-ФЗ «О российском движении детей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молодежи» 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Движение создано в организационно-правовой форме общественного движения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является общероссийским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общественногосударственным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объединением (движением) и осуществляет деятельность на всей территории Российской Федерации.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3501008"/>
            <a:ext cx="3707904" cy="154496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288" y="4305420"/>
            <a:ext cx="2664207" cy="156554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50245" y="4305420"/>
            <a:ext cx="2893756" cy="17164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483768" y="5042118"/>
            <a:ext cx="38164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МАОУ « Школа№22 с углубленным изучением отдельных предметов 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Открыто первичное отделение РДДМ «Движение первых».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Председатель первичного отделения РДДМ «Движение первых» –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Бутина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В.В.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Более подробную информацию вы можете найти на сайте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https://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будьвдвижении.рф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xmlns="" val="127384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99514"/>
            <a:ext cx="9144000" cy="365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5866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24000"/>
            <a:ext cx="9144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388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742402"/>
            <a:ext cx="9144000" cy="53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3332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80145"/>
            <a:ext cx="9144000" cy="489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05612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104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 д м и н</dc:creator>
  <cp:lastModifiedBy>22sc-6</cp:lastModifiedBy>
  <cp:revision>6</cp:revision>
  <dcterms:created xsi:type="dcterms:W3CDTF">2023-05-30T01:29:43Z</dcterms:created>
  <dcterms:modified xsi:type="dcterms:W3CDTF">2023-05-30T07:14:14Z</dcterms:modified>
</cp:coreProperties>
</file>