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66" r:id="rId11"/>
    <p:sldId id="264" r:id="rId12"/>
    <p:sldId id="263" r:id="rId13"/>
    <p:sldId id="265" r:id="rId14"/>
    <p:sldId id="267" r:id="rId15"/>
    <p:sldId id="269" r:id="rId16"/>
    <p:sldId id="268" r:id="rId17"/>
    <p:sldId id="270" r:id="rId18"/>
    <p:sldId id="272" r:id="rId19"/>
    <p:sldId id="271" r:id="rId20"/>
    <p:sldId id="274" r:id="rId21"/>
    <p:sldId id="273" r:id="rId22"/>
    <p:sldId id="275" r:id="rId23"/>
    <p:sldId id="278" r:id="rId24"/>
  </p:sldIdLst>
  <p:sldSz cx="18288000" cy="10288588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003399"/>
    <a:srgbClr val="990099"/>
    <a:srgbClr val="7088F0"/>
    <a:srgbClr val="3366CC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234" y="-10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64959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84154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1237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00473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23708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62606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1050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83353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71929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562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1009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8EA3-6AFE-4155-81DC-01C3502BF46B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2C1F-199D-4729-81F1-ECDE4F96F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54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tc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tc.ru/main.php?id=1253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102659"/>
            <a:ext cx="18454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  К    ЗВЕЗДАМ</a:t>
            </a:r>
            <a:endParaRPr lang="ru-RU" sz="1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968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3076" y="1386640"/>
            <a:ext cx="513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 Гагарин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47530" y="7117820"/>
            <a:ext cx="4376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А.Я. Карташов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03067" y="8265129"/>
            <a:ext cx="3893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П.Р. Попович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86036" y="9410632"/>
            <a:ext cx="477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 Николаев</a:t>
            </a:r>
          </a:p>
        </p:txBody>
      </p:sp>
      <p:pic>
        <p:nvPicPr>
          <p:cNvPr id="7170" name="Picture 2" descr="https://im1-tub-ru.yandex.net/i?id=7d07449c47415cfb6cbe39c03937ca2b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9" y="794"/>
            <a:ext cx="3383180" cy="4659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zateevo.ru/userfiles/image/Cosmos/1otryad/varlamov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458" y="4775201"/>
            <a:ext cx="3461829" cy="47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astronaut.ru/as_rusia/vvs/foto/kartash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99" y="2607429"/>
            <a:ext cx="3688491" cy="4608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3-tub-ru.yandex.net/i?id=ca9e94adc6bf3220b378c223657cbe86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9" y="4887310"/>
            <a:ext cx="3383180" cy="4857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lemur59.ru/sites/default/files/images/%D0%BF%D0%BE%D0%BF%D0%BE%D0%B2%D0%B8%D1%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66" y="3041594"/>
            <a:ext cx="3306369" cy="5229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567310" y="9383448"/>
            <a:ext cx="4556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Варламов</a:t>
            </a:r>
          </a:p>
        </p:txBody>
      </p:sp>
      <p:pic>
        <p:nvPicPr>
          <p:cNvPr id="7182" name="Picture 14" descr="http://bucharsky.ru/UserFiles/photos/14f795bf6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458" y="794"/>
            <a:ext cx="3461830" cy="451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1067163" y="1336366"/>
            <a:ext cx="3300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Г.С. Титов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199698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Предположите, из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тренировок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состояла программа подготовки будущих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космонавтов.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w.kosmos-memorial.narod.ru/images/p518_popovichpavel0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8" y="2867083"/>
            <a:ext cx="8928143" cy="6726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ixinews.kz/upload/iblock/a13/SHL_57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7" t="23502"/>
          <a:stretch/>
        </p:blipFill>
        <p:spPr bwMode="auto">
          <a:xfrm>
            <a:off x="9545595" y="4022917"/>
            <a:ext cx="8317770" cy="6043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538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1-tub-ru.yandex.net/i?id=3debae5da3a38359366f8c5038beb2e5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5" y="333001"/>
            <a:ext cx="3328988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817" y="4482556"/>
            <a:ext cx="389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Кресло 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Барани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bulvar.com.ua/img/forall/users/0/31/old__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01" y="248487"/>
            <a:ext cx="3812166" cy="5363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209279" y="4569706"/>
            <a:ext cx="3546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Барокамера</a:t>
            </a:r>
          </a:p>
        </p:txBody>
      </p:sp>
      <p:pic>
        <p:nvPicPr>
          <p:cNvPr id="5126" name="Picture 6" descr="https://im0-tub-ru.yandex.net/i?id=aac2cebdbc21598441b96c27202fc332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865" y="483634"/>
            <a:ext cx="5313314" cy="398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64614" y="5664778"/>
            <a:ext cx="4453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Качели 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Хилова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ttp://www.pvsm.ru/images/2014/10/20/sredstva-i-metody-professionalnoi-podgotovki-kosmonavtov-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9" y="6191607"/>
            <a:ext cx="4697116" cy="3131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449" y="9323018"/>
            <a:ext cx="389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11763" y="6752439"/>
            <a:ext cx="10027416" cy="28623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искали предел выносливости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выживаемости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296058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54407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03" y="54540"/>
            <a:ext cx="13680297" cy="10234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7002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эмоции,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могли испытывать люди, впервые узнавшие 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совершившемся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полёте Ю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рия Гагарина.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nformsklad.ru/images/post_images/2013/05/24/10/114444832112452_informsklad_ru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2" y="3035794"/>
            <a:ext cx="8197182" cy="652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rightmagazine.ru/wp-content/uploads/2017/01/%D0%BB%D1%8E%D0%B4%D0%B8-%D0%A1%D0%BE%D0%B2%D0%B5%D1%82%D1%81%D0%BA%D0%B8%D0%B9-%D1%81%D0%BE%D1%8E%D0%B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94" y="4131805"/>
            <a:ext cx="8798492" cy="589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9574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Гагарин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удостоен многих высоких государственных наград СССР и мира, среди которых: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3617" y="3378372"/>
            <a:ext cx="9834465" cy="6527007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Ленина, медали СССР;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многих стран мира;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им. К. Э. Циолковского АН СССР;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и почётные дипломы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(ЛИУС)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космосе»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Итальянской ассоциации космонавтики;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выдающееся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отличие»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почётный диплом Королевского аэроклуба Швеции;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Британского общества межпланетных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сообщений.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m3-tub-ru.yandex.net/i?id=99a0e098168bb640ecf065107755aa0b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6" y="2314031"/>
            <a:ext cx="5193731" cy="7761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6063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866" y="286516"/>
            <a:ext cx="15773400" cy="1988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статистическим данным на 2016 год в космосе побывало более 567 человек, из них 58 человек –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mtdata.ru/u3/photo91C3/20320465951-0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" y="2980187"/>
            <a:ext cx="8314658" cy="652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5570" y="8579135"/>
            <a:ext cx="849599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Владимировна Терешкова –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женщина-космонавт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p.ru/share/i/12/9994555/wr-720.sh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955" y="3186835"/>
            <a:ext cx="7833218" cy="5222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318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" y="6844471"/>
            <a:ext cx="11476653" cy="3134258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испытательный центр подготовки космонавтов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0134" y="0"/>
            <a:ext cx="5467866" cy="13388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4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 </a:t>
            </a:r>
            <a:r>
              <a:rPr lang="ru-RU" sz="4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ЗДЕСЬ</a:t>
            </a:r>
            <a:endParaRPr lang="ru-RU" sz="4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33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8800" y="493486"/>
            <a:ext cx="7620000" cy="3193143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осмонавт-испытатель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осмонавт-инженер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осмонавт-исследователь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805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2286" y="1561752"/>
            <a:ext cx="78218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53761"/>
            <a:ext cx="491181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ПОЛЁТ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9517" y="0"/>
            <a:ext cx="666029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1694" y="5837079"/>
            <a:ext cx="91614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ПОКОРЕНИЕ</a:t>
            </a:r>
            <a:endParaRPr lang="ru-RU" sz="9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8223" y="8672761"/>
            <a:ext cx="802621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</a:t>
            </a:r>
            <a:endParaRPr lang="ru-RU" sz="9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968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52963"/>
            <a:ext cx="15773400" cy="218386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положение по проведению открытого конкурса по отбору кандидатов в космонавты (извлечение)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0295" y="2009678"/>
            <a:ext cx="4266171" cy="6720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здесь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045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05842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32628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1427" y="0"/>
            <a:ext cx="17522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– ДЕНЬ КОСМОНАВТИКИ</a:t>
            </a:r>
            <a:endParaRPr lang="ru-RU" sz="9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701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795"/>
            <a:ext cx="15773400" cy="19883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космос так манит человека?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968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отряд космонавтов СССР  сформирован в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феврале-апреле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 года. </a:t>
            </a:r>
            <a:b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название отряда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Группа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ВВС № 1</a:t>
            </a:r>
          </a:p>
        </p:txBody>
      </p:sp>
      <p:pic>
        <p:nvPicPr>
          <p:cNvPr id="2052" name="Picture 4" descr="http://vdvgazeta.ru/sites/default/files/inline/images/Kor/kosmonavty_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245" y="2738438"/>
            <a:ext cx="10225509" cy="6527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="" xmlns:p14="http://schemas.microsoft.com/office/powerpoint/2010/main" val="4019793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0474" y="1161142"/>
            <a:ext cx="9995417" cy="8882743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Павлович </a:t>
            </a:r>
            <a:r>
              <a:rPr lang="ru-RU" sz="5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учёный, инженер-конструктор, главный организатор производства 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ракетно-космической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 и ракетного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оружия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основоположник практической космонавтики</a:t>
            </a:r>
          </a:p>
        </p:txBody>
      </p:sp>
      <p:pic>
        <p:nvPicPr>
          <p:cNvPr id="3074" name="Picture 2" descr="https://www.nezhatin.com.ua/wp-content/uploads/2017/01/fullsiz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74" y="1490032"/>
            <a:ext cx="6123058" cy="8359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857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369" y="894877"/>
            <a:ext cx="10909818" cy="44973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отборе кандидатов в космонавты важны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рост, вес и здоровье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621" y="5338583"/>
            <a:ext cx="6749879" cy="3025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не дол­жен был превышать 30 лет,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 – 72 кг,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 – 170 см.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8189" y="7025744"/>
            <a:ext cx="91440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такие физиологические характеристики будущих космонавтов были важны при отборе претендентов?</a:t>
            </a:r>
          </a:p>
        </p:txBody>
      </p:sp>
      <p:pic>
        <p:nvPicPr>
          <p:cNvPr id="4098" name="Picture 2" descr="https://im0-tub-ru.yandex.net/i?id=dbd347116e6a533538198992f1bc65d5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841">
            <a:off x="13314678" y="-35586"/>
            <a:ext cx="5084082" cy="32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1576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7331" y="1413912"/>
            <a:ext cx="10972800" cy="825260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5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такого дела лучше всего подготовлены летчики и</a:t>
            </a:r>
            <a:r>
              <a:rPr lang="ru-RU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5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очередь, летчики реактивной истребительной авиации. Летчик-истребитель — это и есть требуемый универсал. Он летает в стратосфере на одноместном скоростном самолете. Он и пилот, и штурман, и связист</a:t>
            </a:r>
            <a:r>
              <a:rPr lang="ru-RU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5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бортинженер. Немаловажно и то, что он —</a:t>
            </a:r>
            <a:r>
              <a:rPr lang="ru-RU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военный, а значит, обладает ещё и такими необходимыми для будущего космонавта качествами, как собранность, дисциплинированность, непреклонное стремление к поставленной цели</a:t>
            </a:r>
            <a:r>
              <a:rPr lang="ru-RU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5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П. Королёв</a:t>
            </a:r>
            <a:endParaRPr lang="ru-RU" sz="5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www.nezhatin.com.ua/wp-content/uploads/2017/01/fullsiz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4" y="500987"/>
            <a:ext cx="6123058" cy="8359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655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03" y="96373"/>
            <a:ext cx="15773400" cy="1988651"/>
          </a:xfr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кандидатам в космонавты Королёв сформулировал так: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4413" y="2474397"/>
            <a:ext cx="5822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старше 30 лет; 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427" y="3507631"/>
            <a:ext cx="10376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безупречное состояние здоровья;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5779" y="6560663"/>
            <a:ext cx="12111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психическая устойчивость и общая выносливость организма;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779" y="5574099"/>
            <a:ext cx="10238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лётная успеваемость;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779" y="4604602"/>
            <a:ext cx="6841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волевой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5779" y="8378223"/>
            <a:ext cx="10654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 и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любознательность.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434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86" y="547773"/>
            <a:ext cx="16130814" cy="3356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зовёт всех! И будет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звать,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зов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Гагарин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614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416</Words>
  <Application>Microsoft Office PowerPoint</Application>
  <PresentationFormat>Произвольный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Почему космос так манит человека?</vt:lpstr>
      <vt:lpstr>Первый отряд космонавтов СССР  сформирован в феврале-апреле 1960 года.  Официальное название отряда – Группа ВВС № 1</vt:lpstr>
      <vt:lpstr>Сергей Павлович Королёв – советский учёный, инженер-конструктор, главный организатор производства ракетно-космической техники и ракетного оружия СССР, основоположник практической космонавтики</vt:lpstr>
      <vt:lpstr>При отборе кандидатов в космонавты важны были рост, вес и здоровье:</vt:lpstr>
      <vt:lpstr>Слайд 7</vt:lpstr>
      <vt:lpstr>Требования к кандидатам в космонавты Королёв сформулировал так: </vt:lpstr>
      <vt:lpstr>«Космос зовёт всех! И будет звать,  как вечный зов».                                                            Юрий Гагарин </vt:lpstr>
      <vt:lpstr>Слайд 10</vt:lpstr>
      <vt:lpstr>Предположите, из каких тренировок состояла программа подготовки будущих космонавтов.</vt:lpstr>
      <vt:lpstr>Слайд 12</vt:lpstr>
      <vt:lpstr>Слайд 13</vt:lpstr>
      <vt:lpstr>Слайд 14</vt:lpstr>
      <vt:lpstr>Представьте и опишите эмоции, которые могли испытывать люди, впервые узнавшие о совершившемся полёте Юрия Гагарина.</vt:lpstr>
      <vt:lpstr>Юрий Гагарин был удостоен многих высоких государственных наград СССР и мира, среди которых:</vt:lpstr>
      <vt:lpstr>По статистическим данным на 2016 год в космосе побывало более 567 человек, из них 58 человек – женщины</vt:lpstr>
      <vt:lpstr>Научно-исследовательский испытательный центр подготовки космонавтов</vt:lpstr>
      <vt:lpstr>Слайд 19</vt:lpstr>
      <vt:lpstr>Временное положение по проведению открытого конкурса по отбору кандидатов в космонавты (извлечение)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Тесёлкина Светлана Владимировна</dc:creator>
  <cp:lastModifiedBy>uzer</cp:lastModifiedBy>
  <cp:revision>35</cp:revision>
  <dcterms:created xsi:type="dcterms:W3CDTF">2017-03-09T10:46:35Z</dcterms:created>
  <dcterms:modified xsi:type="dcterms:W3CDTF">2017-09-22T17:17:10Z</dcterms:modified>
</cp:coreProperties>
</file>