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BD4F79-5EC8-4C46-BA96-4E2B0278D451}" type="datetimeFigureOut">
              <a:rPr lang="ru-RU" smtClean="0"/>
              <a:pPr/>
              <a:t>11.09.2018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F713CE-2E80-428C-8F2F-D5A0DF9B980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9/11/2018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9/11/2018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9/11/2018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9/11/2018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9/11/2018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Презентация по теме «Механическое движение» 6 класс</a:t>
            </a:r>
            <a:br>
              <a:rPr lang="ru-RU" dirty="0" smtClean="0"/>
            </a:br>
            <a:r>
              <a:rPr lang="ru-RU" dirty="0" smtClean="0"/>
              <a:t>(Устная разминка: сравнение значений скоростей)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29200" y="4953000"/>
            <a:ext cx="372505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Составитель: </a:t>
            </a:r>
            <a:r>
              <a:rPr lang="ru-RU" dirty="0" err="1" smtClean="0"/>
              <a:t>Боженкина</a:t>
            </a:r>
            <a:r>
              <a:rPr lang="ru-RU" dirty="0" smtClean="0"/>
              <a:t> Е.В.</a:t>
            </a:r>
          </a:p>
          <a:p>
            <a:r>
              <a:rPr lang="ru-RU" dirty="0" smtClean="0"/>
              <a:t>Учитель физики высшей категории</a:t>
            </a:r>
          </a:p>
          <a:p>
            <a:r>
              <a:rPr lang="ru-RU" dirty="0" smtClean="0"/>
              <a:t>МБОУ «Школы №22 с углубленным </a:t>
            </a:r>
          </a:p>
          <a:p>
            <a:r>
              <a:rPr lang="ru-RU" dirty="0" smtClean="0"/>
              <a:t>изучением отдельных предметов»</a:t>
            </a:r>
          </a:p>
          <a:p>
            <a:r>
              <a:rPr lang="ru-RU" dirty="0" smtClean="0"/>
              <a:t>г. Нижнего Новгорода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0070C0"/>
                </a:solidFill>
                <a:latin typeface="Monotype Corsiva" pitchFamily="66" charset="0"/>
              </a:rPr>
              <a:t>Устная разминка</a:t>
            </a:r>
            <a:endParaRPr lang="ru-RU" sz="7200" b="1" dirty="0">
              <a:solidFill>
                <a:srgbClr val="0070C0"/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2057400"/>
            <a:ext cx="6400800" cy="1752600"/>
          </a:xfrm>
        </p:spPr>
        <p:txBody>
          <a:bodyPr>
            <a:normAutofit/>
          </a:bodyPr>
          <a:lstStyle/>
          <a:p>
            <a:r>
              <a:rPr lang="ru-RU" sz="6600" b="1" i="1" dirty="0" smtClean="0">
                <a:solidFill>
                  <a:srgbClr val="00B050"/>
                </a:solidFill>
              </a:rPr>
              <a:t>сравни</a:t>
            </a:r>
            <a:endParaRPr lang="ru-RU" sz="6600" b="1" i="1" dirty="0">
              <a:solidFill>
                <a:srgbClr val="00B05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3657600"/>
            <a:ext cx="3048000" cy="2362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12 км/ч</a:t>
            </a:r>
            <a:endParaRPr lang="ru-RU" sz="6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638800" y="3733800"/>
            <a:ext cx="3048000" cy="2362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4 м</a:t>
            </a:r>
            <a:endParaRPr lang="ru-RU" sz="6000" b="1" dirty="0"/>
          </a:p>
        </p:txBody>
      </p:sp>
      <p:sp>
        <p:nvSpPr>
          <p:cNvPr id="6" name="Овал 5"/>
          <p:cNvSpPr/>
          <p:nvPr/>
        </p:nvSpPr>
        <p:spPr>
          <a:xfrm>
            <a:off x="3962400" y="4191000"/>
            <a:ext cx="1447800" cy="12954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знак</a:t>
            </a:r>
            <a:endParaRPr lang="ru-RU" sz="32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0070C0"/>
                </a:solidFill>
                <a:latin typeface="Monotype Corsiva" pitchFamily="66" charset="0"/>
              </a:rPr>
              <a:t>Устная разминка</a:t>
            </a:r>
            <a:endParaRPr lang="ru-RU" sz="7200" b="1" dirty="0">
              <a:solidFill>
                <a:srgbClr val="0070C0"/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2057400"/>
            <a:ext cx="6400800" cy="1752600"/>
          </a:xfrm>
        </p:spPr>
        <p:txBody>
          <a:bodyPr>
            <a:normAutofit/>
          </a:bodyPr>
          <a:lstStyle/>
          <a:p>
            <a:r>
              <a:rPr lang="ru-RU" sz="6600" b="1" i="1" dirty="0" smtClean="0">
                <a:solidFill>
                  <a:srgbClr val="00B050"/>
                </a:solidFill>
              </a:rPr>
              <a:t>сравни</a:t>
            </a:r>
            <a:endParaRPr lang="ru-RU" sz="6600" b="1" i="1" dirty="0">
              <a:solidFill>
                <a:srgbClr val="00B05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3657600"/>
            <a:ext cx="3048000" cy="2362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54 км/ч</a:t>
            </a:r>
            <a:endParaRPr lang="ru-RU" sz="6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638800" y="3733800"/>
            <a:ext cx="3048000" cy="2362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70 км/ч</a:t>
            </a:r>
            <a:endParaRPr lang="ru-RU" sz="6000" b="1" dirty="0"/>
          </a:p>
        </p:txBody>
      </p:sp>
      <p:sp>
        <p:nvSpPr>
          <p:cNvPr id="6" name="Овал 5"/>
          <p:cNvSpPr/>
          <p:nvPr/>
        </p:nvSpPr>
        <p:spPr>
          <a:xfrm>
            <a:off x="3962400" y="4191000"/>
            <a:ext cx="1447800" cy="12954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знак</a:t>
            </a:r>
            <a:endParaRPr lang="ru-RU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0070C0"/>
                </a:solidFill>
                <a:latin typeface="Monotype Corsiva" pitchFamily="66" charset="0"/>
              </a:rPr>
              <a:t>Устная разминка</a:t>
            </a:r>
            <a:endParaRPr lang="ru-RU" sz="7200" b="1" dirty="0">
              <a:solidFill>
                <a:srgbClr val="0070C0"/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2057400"/>
            <a:ext cx="6400800" cy="1752600"/>
          </a:xfrm>
        </p:spPr>
        <p:txBody>
          <a:bodyPr>
            <a:normAutofit/>
          </a:bodyPr>
          <a:lstStyle/>
          <a:p>
            <a:r>
              <a:rPr lang="ru-RU" sz="6600" b="1" i="1" dirty="0" smtClean="0">
                <a:solidFill>
                  <a:srgbClr val="00B050"/>
                </a:solidFill>
              </a:rPr>
              <a:t>сравни</a:t>
            </a:r>
            <a:endParaRPr lang="ru-RU" sz="6600" b="1" i="1" dirty="0">
              <a:solidFill>
                <a:srgbClr val="00B05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3657600"/>
            <a:ext cx="3048000" cy="2362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36 км/ч</a:t>
            </a:r>
            <a:endParaRPr lang="ru-RU" sz="6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638800" y="3733800"/>
            <a:ext cx="3048000" cy="2362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10 м/с</a:t>
            </a:r>
            <a:endParaRPr lang="ru-RU" sz="6000" b="1" dirty="0"/>
          </a:p>
        </p:txBody>
      </p:sp>
      <p:sp>
        <p:nvSpPr>
          <p:cNvPr id="6" name="Овал 5"/>
          <p:cNvSpPr/>
          <p:nvPr/>
        </p:nvSpPr>
        <p:spPr>
          <a:xfrm>
            <a:off x="3962400" y="4191000"/>
            <a:ext cx="1447800" cy="12954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знак</a:t>
            </a:r>
            <a:endParaRPr lang="ru-RU" sz="3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0070C0"/>
                </a:solidFill>
                <a:latin typeface="Monotype Corsiva" pitchFamily="66" charset="0"/>
              </a:rPr>
              <a:t>Устная разминка</a:t>
            </a:r>
            <a:endParaRPr lang="ru-RU" sz="7200" b="1" dirty="0">
              <a:solidFill>
                <a:srgbClr val="0070C0"/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2057400"/>
            <a:ext cx="6400800" cy="1752600"/>
          </a:xfrm>
        </p:spPr>
        <p:txBody>
          <a:bodyPr>
            <a:normAutofit/>
          </a:bodyPr>
          <a:lstStyle/>
          <a:p>
            <a:r>
              <a:rPr lang="ru-RU" sz="6600" b="1" i="1" dirty="0" smtClean="0">
                <a:solidFill>
                  <a:srgbClr val="00B050"/>
                </a:solidFill>
              </a:rPr>
              <a:t>сравни</a:t>
            </a:r>
            <a:endParaRPr lang="ru-RU" sz="6600" b="1" i="1" dirty="0">
              <a:solidFill>
                <a:srgbClr val="00B05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3657600"/>
            <a:ext cx="3048000" cy="2362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18 км/ч</a:t>
            </a:r>
            <a:endParaRPr lang="ru-RU" sz="6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638800" y="3733800"/>
            <a:ext cx="3048000" cy="2362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7 м/с</a:t>
            </a:r>
            <a:endParaRPr lang="ru-RU" sz="6000" b="1" dirty="0"/>
          </a:p>
        </p:txBody>
      </p:sp>
      <p:sp>
        <p:nvSpPr>
          <p:cNvPr id="6" name="Овал 5"/>
          <p:cNvSpPr/>
          <p:nvPr/>
        </p:nvSpPr>
        <p:spPr>
          <a:xfrm>
            <a:off x="3962400" y="4191000"/>
            <a:ext cx="1447800" cy="12954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знак</a:t>
            </a:r>
            <a:endParaRPr lang="ru-RU"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0070C0"/>
                </a:solidFill>
                <a:latin typeface="Monotype Corsiva" pitchFamily="66" charset="0"/>
              </a:rPr>
              <a:t>Устная разминка</a:t>
            </a:r>
            <a:endParaRPr lang="ru-RU" sz="7200" b="1" dirty="0">
              <a:solidFill>
                <a:srgbClr val="0070C0"/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2057400"/>
            <a:ext cx="6400800" cy="1752600"/>
          </a:xfrm>
        </p:spPr>
        <p:txBody>
          <a:bodyPr>
            <a:normAutofit/>
          </a:bodyPr>
          <a:lstStyle/>
          <a:p>
            <a:r>
              <a:rPr lang="ru-RU" sz="6600" b="1" i="1" dirty="0" smtClean="0">
                <a:solidFill>
                  <a:srgbClr val="00B050"/>
                </a:solidFill>
              </a:rPr>
              <a:t>сравни</a:t>
            </a:r>
            <a:endParaRPr lang="ru-RU" sz="6600" b="1" i="1" dirty="0">
              <a:solidFill>
                <a:srgbClr val="00B05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3657600"/>
            <a:ext cx="3048000" cy="2362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54 км/ч</a:t>
            </a:r>
            <a:endParaRPr lang="ru-RU" sz="6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638800" y="3733800"/>
            <a:ext cx="3048000" cy="2362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20 м/с</a:t>
            </a:r>
            <a:endParaRPr lang="ru-RU" sz="6000" b="1" dirty="0"/>
          </a:p>
        </p:txBody>
      </p:sp>
      <p:sp>
        <p:nvSpPr>
          <p:cNvPr id="6" name="Овал 5"/>
          <p:cNvSpPr/>
          <p:nvPr/>
        </p:nvSpPr>
        <p:spPr>
          <a:xfrm>
            <a:off x="3962400" y="4191000"/>
            <a:ext cx="1447800" cy="12954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знак</a:t>
            </a:r>
            <a:endParaRPr lang="ru-RU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0070C0"/>
                </a:solidFill>
                <a:latin typeface="Monotype Corsiva" pitchFamily="66" charset="0"/>
              </a:rPr>
              <a:t>Устная разминка</a:t>
            </a:r>
            <a:endParaRPr lang="ru-RU" sz="7200" b="1" dirty="0">
              <a:solidFill>
                <a:srgbClr val="0070C0"/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2057400"/>
            <a:ext cx="6400800" cy="1752600"/>
          </a:xfrm>
        </p:spPr>
        <p:txBody>
          <a:bodyPr>
            <a:normAutofit/>
          </a:bodyPr>
          <a:lstStyle/>
          <a:p>
            <a:r>
              <a:rPr lang="ru-RU" sz="6600" b="1" i="1" dirty="0" smtClean="0">
                <a:solidFill>
                  <a:srgbClr val="00B050"/>
                </a:solidFill>
              </a:rPr>
              <a:t>сравни</a:t>
            </a:r>
            <a:endParaRPr lang="ru-RU" sz="6600" b="1" i="1" dirty="0">
              <a:solidFill>
                <a:srgbClr val="00B05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3657600"/>
            <a:ext cx="3048000" cy="2362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5 м/с</a:t>
            </a:r>
            <a:endParaRPr lang="ru-RU" sz="6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638800" y="3733800"/>
            <a:ext cx="3048000" cy="2362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20 км/ч</a:t>
            </a:r>
            <a:endParaRPr lang="ru-RU" sz="6000" b="1" dirty="0"/>
          </a:p>
        </p:txBody>
      </p:sp>
      <p:sp>
        <p:nvSpPr>
          <p:cNvPr id="6" name="Овал 5"/>
          <p:cNvSpPr/>
          <p:nvPr/>
        </p:nvSpPr>
        <p:spPr>
          <a:xfrm>
            <a:off x="3962400" y="4191000"/>
            <a:ext cx="1447800" cy="12954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знак</a:t>
            </a:r>
            <a:endParaRPr lang="ru-RU" sz="3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0070C0"/>
                </a:solidFill>
                <a:latin typeface="Monotype Corsiva" pitchFamily="66" charset="0"/>
              </a:rPr>
              <a:t>Устная разминка</a:t>
            </a:r>
            <a:endParaRPr lang="ru-RU" sz="7200" b="1" dirty="0">
              <a:solidFill>
                <a:srgbClr val="0070C0"/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2057400"/>
            <a:ext cx="6400800" cy="1752600"/>
          </a:xfrm>
        </p:spPr>
        <p:txBody>
          <a:bodyPr>
            <a:normAutofit/>
          </a:bodyPr>
          <a:lstStyle/>
          <a:p>
            <a:r>
              <a:rPr lang="ru-RU" sz="6600" b="1" i="1" dirty="0" smtClean="0">
                <a:solidFill>
                  <a:srgbClr val="00B050"/>
                </a:solidFill>
              </a:rPr>
              <a:t>сравни</a:t>
            </a:r>
            <a:endParaRPr lang="ru-RU" sz="6600" b="1" i="1" dirty="0">
              <a:solidFill>
                <a:srgbClr val="00B05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3657600"/>
            <a:ext cx="3048000" cy="2362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20 м/с</a:t>
            </a:r>
            <a:endParaRPr lang="ru-RU" sz="6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638800" y="3733800"/>
            <a:ext cx="3048000" cy="2362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72 км/ч</a:t>
            </a:r>
            <a:endParaRPr lang="ru-RU" sz="6000" b="1" dirty="0"/>
          </a:p>
        </p:txBody>
      </p:sp>
      <p:sp>
        <p:nvSpPr>
          <p:cNvPr id="6" name="Овал 5"/>
          <p:cNvSpPr/>
          <p:nvPr/>
        </p:nvSpPr>
        <p:spPr>
          <a:xfrm>
            <a:off x="3962400" y="4191000"/>
            <a:ext cx="1447800" cy="12954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знак</a:t>
            </a:r>
            <a:endParaRPr lang="ru-RU" sz="3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0070C0"/>
                </a:solidFill>
                <a:latin typeface="Monotype Corsiva" pitchFamily="66" charset="0"/>
              </a:rPr>
              <a:t>Устная разминка</a:t>
            </a:r>
            <a:endParaRPr lang="ru-RU" sz="7200" b="1" dirty="0">
              <a:solidFill>
                <a:srgbClr val="0070C0"/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2057400"/>
            <a:ext cx="6400800" cy="1752600"/>
          </a:xfrm>
        </p:spPr>
        <p:txBody>
          <a:bodyPr>
            <a:normAutofit/>
          </a:bodyPr>
          <a:lstStyle/>
          <a:p>
            <a:r>
              <a:rPr lang="ru-RU" sz="6600" b="1" i="1" dirty="0" smtClean="0">
                <a:solidFill>
                  <a:srgbClr val="00B050"/>
                </a:solidFill>
              </a:rPr>
              <a:t>сравни</a:t>
            </a:r>
            <a:endParaRPr lang="ru-RU" sz="6600" b="1" i="1" dirty="0">
              <a:solidFill>
                <a:srgbClr val="00B05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3657600"/>
            <a:ext cx="3048000" cy="2362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108 км/ч</a:t>
            </a:r>
            <a:endParaRPr lang="ru-RU" sz="6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638800" y="3733800"/>
            <a:ext cx="3048000" cy="2362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30 м/с</a:t>
            </a:r>
            <a:endParaRPr lang="ru-RU" sz="6000" b="1" dirty="0"/>
          </a:p>
        </p:txBody>
      </p:sp>
      <p:sp>
        <p:nvSpPr>
          <p:cNvPr id="6" name="Овал 5"/>
          <p:cNvSpPr/>
          <p:nvPr/>
        </p:nvSpPr>
        <p:spPr>
          <a:xfrm>
            <a:off x="3962400" y="4191000"/>
            <a:ext cx="1447800" cy="12954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знак</a:t>
            </a:r>
            <a:endParaRPr lang="ru-RU" sz="32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0070C0"/>
                </a:solidFill>
                <a:latin typeface="Monotype Corsiva" pitchFamily="66" charset="0"/>
              </a:rPr>
              <a:t>Устная разминка</a:t>
            </a:r>
            <a:endParaRPr lang="ru-RU" sz="7200" b="1" dirty="0">
              <a:solidFill>
                <a:srgbClr val="0070C0"/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2057400"/>
            <a:ext cx="6400800" cy="1752600"/>
          </a:xfrm>
        </p:spPr>
        <p:txBody>
          <a:bodyPr>
            <a:normAutofit/>
          </a:bodyPr>
          <a:lstStyle/>
          <a:p>
            <a:r>
              <a:rPr lang="ru-RU" sz="6600" b="1" i="1" dirty="0" smtClean="0">
                <a:solidFill>
                  <a:srgbClr val="00B050"/>
                </a:solidFill>
              </a:rPr>
              <a:t>сравни</a:t>
            </a:r>
            <a:endParaRPr lang="ru-RU" sz="6600" b="1" i="1" dirty="0">
              <a:solidFill>
                <a:srgbClr val="00B05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3657600"/>
            <a:ext cx="3048000" cy="2362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72 км/ч</a:t>
            </a:r>
            <a:endParaRPr lang="ru-RU" sz="6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638800" y="3733800"/>
            <a:ext cx="3048000" cy="2362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18 м/с</a:t>
            </a:r>
            <a:endParaRPr lang="ru-RU" sz="6000" b="1" dirty="0"/>
          </a:p>
        </p:txBody>
      </p:sp>
      <p:sp>
        <p:nvSpPr>
          <p:cNvPr id="6" name="Овал 5"/>
          <p:cNvSpPr/>
          <p:nvPr/>
        </p:nvSpPr>
        <p:spPr>
          <a:xfrm>
            <a:off x="3962400" y="4191000"/>
            <a:ext cx="1447800" cy="12954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знак</a:t>
            </a:r>
            <a:endParaRPr lang="ru-RU" sz="32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0070C0"/>
                </a:solidFill>
                <a:latin typeface="Monotype Corsiva" pitchFamily="66" charset="0"/>
              </a:rPr>
              <a:t>Устная разминка</a:t>
            </a:r>
            <a:endParaRPr lang="ru-RU" sz="7200" b="1" dirty="0">
              <a:solidFill>
                <a:srgbClr val="0070C0"/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2057400"/>
            <a:ext cx="6400800" cy="1752600"/>
          </a:xfrm>
        </p:spPr>
        <p:txBody>
          <a:bodyPr>
            <a:normAutofit/>
          </a:bodyPr>
          <a:lstStyle/>
          <a:p>
            <a:r>
              <a:rPr lang="ru-RU" sz="6600" b="1" i="1" dirty="0" smtClean="0">
                <a:solidFill>
                  <a:srgbClr val="00B050"/>
                </a:solidFill>
              </a:rPr>
              <a:t>сравни</a:t>
            </a:r>
            <a:endParaRPr lang="ru-RU" sz="6600" b="1" i="1" dirty="0">
              <a:solidFill>
                <a:srgbClr val="00B05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3657600"/>
            <a:ext cx="3048000" cy="2362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9 м/с</a:t>
            </a:r>
            <a:endParaRPr lang="ru-RU" sz="6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638800" y="3733800"/>
            <a:ext cx="3048000" cy="2362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/>
              <a:t>4 км/с</a:t>
            </a:r>
            <a:endParaRPr lang="ru-RU" sz="6000" b="1" dirty="0"/>
          </a:p>
        </p:txBody>
      </p:sp>
      <p:sp>
        <p:nvSpPr>
          <p:cNvPr id="6" name="Овал 5"/>
          <p:cNvSpPr/>
          <p:nvPr/>
        </p:nvSpPr>
        <p:spPr>
          <a:xfrm>
            <a:off x="3962400" y="4191000"/>
            <a:ext cx="1447800" cy="12954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знак</a:t>
            </a:r>
            <a:endParaRPr lang="ru-RU" sz="3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113</Words>
  <Application>Microsoft Office PowerPoint</Application>
  <PresentationFormat>Экран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по теме «Механическое движение» 6 класс (Устная разминка: сравнение значений скоростей)</vt:lpstr>
      <vt:lpstr>Устная разминка</vt:lpstr>
      <vt:lpstr>Устная разминка</vt:lpstr>
      <vt:lpstr>Устная разминка</vt:lpstr>
      <vt:lpstr>Устная разминка</vt:lpstr>
      <vt:lpstr>Устная разминка</vt:lpstr>
      <vt:lpstr>Устная разминка</vt:lpstr>
      <vt:lpstr>Устная разминка</vt:lpstr>
      <vt:lpstr>Устная разминка</vt:lpstr>
      <vt:lpstr>Устная разминка</vt:lpstr>
      <vt:lpstr>Устная разминка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Устная разминка</dc:title>
  <dc:creator>user</dc:creator>
  <cp:lastModifiedBy>User</cp:lastModifiedBy>
  <cp:revision>7</cp:revision>
  <dcterms:created xsi:type="dcterms:W3CDTF">2016-11-21T18:55:01Z</dcterms:created>
  <dcterms:modified xsi:type="dcterms:W3CDTF">2018-09-11T06:58:54Z</dcterms:modified>
</cp:coreProperties>
</file>