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14" r:id="rId2"/>
    <p:sldId id="31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4660"/>
  </p:normalViewPr>
  <p:slideViewPr>
    <p:cSldViewPr>
      <p:cViewPr varScale="1">
        <p:scale>
          <a:sx n="110" d="100"/>
          <a:sy n="110" d="100"/>
        </p:scale>
        <p:origin x="-18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D2134-EA69-4813-A811-C5AEF06C4FAE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E615F-9CCE-4C61-AD17-A53D84EF2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DE724-062C-469D-92F1-3B2311DF2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31B6E-BD8A-49BB-A812-D92D4635F8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8600"/>
            <a:ext cx="8229600" cy="2667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ЧТОБЫ ЗАДАЧИ РЕШАЛИСЬ –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 ИХ НАДО РЕШАТЬ !!!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J:\картинки\школа\imagesЬПН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95600"/>
            <a:ext cx="4560141" cy="3666353"/>
          </a:xfrm>
          <a:prstGeom prst="rect">
            <a:avLst/>
          </a:prstGeom>
          <a:noFill/>
        </p:spPr>
      </p:pic>
      <p:sp>
        <p:nvSpPr>
          <p:cNvPr id="4" name="Подзаголовок 2"/>
          <p:cNvSpPr>
            <a:spLocks noGrp="1"/>
          </p:cNvSpPr>
          <p:nvPr/>
        </p:nvSpPr>
        <p:spPr>
          <a:xfrm>
            <a:off x="4724400" y="5410200"/>
            <a:ext cx="4269038" cy="1357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Презентацию составила:</a:t>
            </a:r>
          </a:p>
          <a:p>
            <a:r>
              <a:rPr lang="ru-RU" dirty="0" smtClean="0"/>
              <a:t> Боженкина Е.В.</a:t>
            </a:r>
          </a:p>
          <a:p>
            <a:r>
              <a:rPr lang="ru-RU" dirty="0" smtClean="0"/>
              <a:t>Учитель физики МБОУ школы №22</a:t>
            </a:r>
          </a:p>
          <a:p>
            <a:r>
              <a:rPr lang="ru-RU" dirty="0" smtClean="0"/>
              <a:t> г.Нижнего Новгорода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84213" y="765175"/>
            <a:ext cx="37719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000" smtClean="0"/>
              <a:t>  Справедливо ли это?????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4000" smtClean="0"/>
          </a:p>
          <a:p>
            <a:pPr eaLnBrk="1" hangingPunct="1">
              <a:lnSpc>
                <a:spcPct val="90000"/>
              </a:lnSpc>
            </a:pPr>
            <a:r>
              <a:rPr lang="ru-RU" sz="4000" smtClean="0"/>
              <a:t>Постараемся ответить на этот вопрос!</a:t>
            </a:r>
          </a:p>
          <a:p>
            <a:pPr eaLnBrk="1" hangingPunct="1">
              <a:lnSpc>
                <a:spcPct val="90000"/>
              </a:lnSpc>
            </a:pPr>
            <a:endParaRPr lang="ru-RU" sz="4000" smtClean="0"/>
          </a:p>
        </p:txBody>
      </p:sp>
      <p:pic>
        <p:nvPicPr>
          <p:cNvPr id="7171" name="Picture 7" descr="cheloveche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6100" y="908050"/>
            <a:ext cx="3455988" cy="5300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1116013" y="2565400"/>
            <a:ext cx="6870700" cy="1600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>Слово «давление» нам известно, но в разных ситуациях оно имеет разное значение.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6870700" cy="1600200"/>
          </a:xfrm>
        </p:spPr>
        <p:txBody>
          <a:bodyPr/>
          <a:lstStyle/>
          <a:p>
            <a:pPr eaLnBrk="1" hangingPunct="1"/>
            <a:r>
              <a:rPr lang="ru-RU" smtClean="0"/>
              <a:t>Давление резко падает, возможны осадки.</a:t>
            </a:r>
          </a:p>
        </p:txBody>
      </p:sp>
      <p:pic>
        <p:nvPicPr>
          <p:cNvPr id="9219" name="Picture 9" descr="1751968000166a8450f59d7c65fba522635be4dde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1773238"/>
            <a:ext cx="6265863" cy="4895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827088" y="908050"/>
            <a:ext cx="6870700" cy="1600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>Защитники команды «Динамо» не выдержали давления нападающих «Спартака»</a:t>
            </a:r>
          </a:p>
        </p:txBody>
      </p:sp>
      <p:pic>
        <p:nvPicPr>
          <p:cNvPr id="10243" name="Picture 6" descr="a9c36acc4873ee5f7a28262372ace6b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2492375"/>
            <a:ext cx="6049963" cy="4005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6870700" cy="1600200"/>
          </a:xfrm>
        </p:spPr>
        <p:txBody>
          <a:bodyPr/>
          <a:lstStyle/>
          <a:p>
            <a:pPr eaLnBrk="1" hangingPunct="1"/>
            <a:r>
              <a:rPr lang="ru-RU" smtClean="0"/>
              <a:t>У больного внезапно повысилось давление.</a:t>
            </a:r>
          </a:p>
        </p:txBody>
      </p:sp>
      <p:pic>
        <p:nvPicPr>
          <p:cNvPr id="11267" name="Picture 9" descr="photo0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2105025"/>
            <a:ext cx="6770688" cy="4752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10100" y="908050"/>
            <a:ext cx="3771900" cy="4897438"/>
          </a:xfrm>
        </p:spPr>
        <p:txBody>
          <a:bodyPr/>
          <a:lstStyle/>
          <a:p>
            <a:pPr eaLnBrk="1" hangingPunct="1"/>
            <a:r>
              <a:rPr lang="ru-RU" smtClean="0"/>
              <a:t>«Это была женщина» - сказал комиссар Мегре – «Только тонкий каблук женских туфель мог произвести такое большое давление».</a:t>
            </a:r>
          </a:p>
        </p:txBody>
      </p:sp>
      <p:pic>
        <p:nvPicPr>
          <p:cNvPr id="123910" name="Picture 6" descr="56571e94dc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0"/>
            <a:ext cx="3671887" cy="5486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6870700" cy="2520950"/>
          </a:xfrm>
        </p:spPr>
        <p:txBody>
          <a:bodyPr/>
          <a:lstStyle/>
          <a:p>
            <a:pPr eaLnBrk="1" hangingPunct="1"/>
            <a:r>
              <a:rPr lang="ru-RU" sz="5400" smtClean="0"/>
              <a:t>Итак, подведём итоги!</a:t>
            </a:r>
            <a:br>
              <a:rPr lang="ru-RU" sz="5400" smtClean="0"/>
            </a:br>
            <a:r>
              <a:rPr lang="ru-RU" sz="5400" smtClean="0"/>
              <a:t> Выводы: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500438"/>
            <a:ext cx="7696200" cy="198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800" smtClean="0"/>
              <a:t>1)От чего зависит давление?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7667625" cy="6858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5400" smtClean="0"/>
              <a:t>2)Как можно увеличить или</a:t>
            </a:r>
          </a:p>
          <a:p>
            <a:pPr algn="ctr" eaLnBrk="1" hangingPunct="1">
              <a:buFontTx/>
              <a:buNone/>
            </a:pPr>
            <a:r>
              <a:rPr lang="ru-RU" sz="5400" smtClean="0"/>
              <a:t>уменьшить давление?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773238"/>
            <a:ext cx="7696200" cy="3657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6600" smtClean="0"/>
              <a:t>А как можно </a:t>
            </a:r>
            <a:r>
              <a:rPr lang="ru-RU" sz="6600" u="sng" smtClean="0"/>
              <a:t>увеличить</a:t>
            </a:r>
            <a:r>
              <a:rPr lang="ru-RU" sz="6600" smtClean="0"/>
              <a:t> ваше давление?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7" name="Rectangle 5"/>
          <p:cNvSpPr>
            <a:spLocks noGrp="1" noChangeArrowheads="1"/>
          </p:cNvSpPr>
          <p:nvPr>
            <p:ph type="title"/>
          </p:nvPr>
        </p:nvSpPr>
        <p:spPr>
          <a:xfrm>
            <a:off x="1403350" y="3068638"/>
            <a:ext cx="6870700" cy="15843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6600" smtClean="0"/>
              <a:t>Проверим, правильно ли вы сказали!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1.Розетки прессуют из специальной массы, действуя на неё силой </a:t>
            </a:r>
            <a:br>
              <a:rPr lang="ru-RU" b="1" dirty="0" smtClean="0"/>
            </a:br>
            <a:r>
              <a:rPr lang="ru-RU" b="1" dirty="0" smtClean="0"/>
              <a:t>37,5 кН. Площадь розетки 0,0075 м. Под каким давлением прессуется розетка?</a:t>
            </a:r>
            <a:endParaRPr lang="ru-RU" b="1" dirty="0"/>
          </a:p>
        </p:txBody>
      </p:sp>
      <p:pic>
        <p:nvPicPr>
          <p:cNvPr id="2050" name="Picture 2" descr="J:\картинки\физика\скачанные файл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071942"/>
            <a:ext cx="1790700" cy="2543175"/>
          </a:xfrm>
          <a:prstGeom prst="rect">
            <a:avLst/>
          </a:prstGeom>
          <a:noFill/>
        </p:spPr>
      </p:pic>
      <p:pic>
        <p:nvPicPr>
          <p:cNvPr id="2051" name="Picture 3" descr="J:\картинки\физика\imagesо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357562"/>
            <a:ext cx="2133600" cy="2143125"/>
          </a:xfrm>
          <a:prstGeom prst="rect">
            <a:avLst/>
          </a:prstGeom>
          <a:noFill/>
        </p:spPr>
      </p:pic>
      <p:pic>
        <p:nvPicPr>
          <p:cNvPr id="2052" name="Picture 4" descr="J:\картинки\физика\imagesжщ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1" y="2546352"/>
            <a:ext cx="3147667" cy="4311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-603250"/>
            <a:ext cx="6870700" cy="1600200"/>
          </a:xfrm>
        </p:spPr>
        <p:txBody>
          <a:bodyPr/>
          <a:lstStyle/>
          <a:p>
            <a:pPr eaLnBrk="1" hangingPunct="1"/>
            <a:r>
              <a:rPr lang="ru-RU" smtClean="0"/>
              <a:t>1.Встать на одну ногу</a:t>
            </a:r>
          </a:p>
        </p:txBody>
      </p:sp>
      <p:pic>
        <p:nvPicPr>
          <p:cNvPr id="50179" name="Picture 5" descr="img-11-23-36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8175" y="1196975"/>
            <a:ext cx="6264275" cy="5661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052513"/>
            <a:ext cx="4716463" cy="2952750"/>
          </a:xfrm>
        </p:spPr>
        <p:txBody>
          <a:bodyPr/>
          <a:lstStyle/>
          <a:p>
            <a:pPr eaLnBrk="1" hangingPunct="1"/>
            <a:r>
              <a:rPr lang="ru-RU" sz="6000" smtClean="0"/>
              <a:t>2.Встать на носочек</a:t>
            </a:r>
          </a:p>
        </p:txBody>
      </p:sp>
      <p:pic>
        <p:nvPicPr>
          <p:cNvPr id="51203" name="Picture 9" descr="12528174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0"/>
            <a:ext cx="450056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973138"/>
          </a:xfrm>
        </p:spPr>
        <p:txBody>
          <a:bodyPr/>
          <a:lstStyle/>
          <a:p>
            <a:pPr eaLnBrk="1" hangingPunct="1"/>
            <a:r>
              <a:rPr lang="ru-RU" smtClean="0"/>
              <a:t>3.Съесть пирожков</a:t>
            </a:r>
          </a:p>
        </p:txBody>
      </p:sp>
      <p:pic>
        <p:nvPicPr>
          <p:cNvPr id="52227" name="Picture 6" descr="0_1061_929cf56a_X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196975"/>
            <a:ext cx="7308850" cy="5084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2349500"/>
            <a:ext cx="3741738" cy="1600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5400" smtClean="0"/>
              <a:t>4.Взять в руки портфель</a:t>
            </a:r>
          </a:p>
        </p:txBody>
      </p:sp>
      <p:pic>
        <p:nvPicPr>
          <p:cNvPr id="53251" name="Picture 6" descr="8b8adb29ce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4663" y="0"/>
            <a:ext cx="485933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8" name="Rectangle 4"/>
          <p:cNvSpPr>
            <a:spLocks noGrp="1" noChangeArrowheads="1"/>
          </p:cNvSpPr>
          <p:nvPr>
            <p:ph type="title"/>
          </p:nvPr>
        </p:nvSpPr>
        <p:spPr>
          <a:xfrm>
            <a:off x="1331913" y="2997200"/>
            <a:ext cx="6870700" cy="1600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6600" smtClean="0"/>
              <a:t>А как можно </a:t>
            </a:r>
            <a:r>
              <a:rPr lang="ru-RU" sz="6600" u="sng" smtClean="0"/>
              <a:t>уменьшить</a:t>
            </a:r>
            <a:r>
              <a:rPr lang="ru-RU" sz="6600" smtClean="0"/>
              <a:t> ваше давление?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565400"/>
            <a:ext cx="3097213" cy="1600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6600" smtClean="0"/>
              <a:t>1.Сесть на пол</a:t>
            </a:r>
          </a:p>
        </p:txBody>
      </p:sp>
      <p:pic>
        <p:nvPicPr>
          <p:cNvPr id="55299" name="Picture 5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0"/>
            <a:ext cx="4572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2.Лечь на пол</a:t>
            </a:r>
          </a:p>
        </p:txBody>
      </p:sp>
      <p:pic>
        <p:nvPicPr>
          <p:cNvPr id="56323" name="Picture 6" descr="dreamstime_45696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2060575"/>
            <a:ext cx="7164388" cy="5197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484313"/>
            <a:ext cx="4176713" cy="1600200"/>
          </a:xfrm>
        </p:spPr>
        <p:txBody>
          <a:bodyPr/>
          <a:lstStyle/>
          <a:p>
            <a:pPr eaLnBrk="1" hangingPunct="1"/>
            <a:r>
              <a:rPr lang="ru-RU" sz="5400" smtClean="0"/>
              <a:t>3.Похудеть</a:t>
            </a:r>
          </a:p>
        </p:txBody>
      </p:sp>
      <p:pic>
        <p:nvPicPr>
          <p:cNvPr id="57347" name="Picture 6" descr="woman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95738" y="0"/>
            <a:ext cx="56515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0" y="2362200"/>
            <a:ext cx="4343400" cy="1143000"/>
          </a:xfrm>
        </p:spPr>
        <p:txBody>
          <a:bodyPr>
            <a:noAutofit/>
          </a:bodyPr>
          <a:lstStyle/>
          <a:p>
            <a:r>
              <a:rPr lang="ru-RU" b="1" dirty="0" smtClean="0"/>
              <a:t>2.Какое давление на пол производит мальчик, масса которого 48 кг, а площадь подошв его обуви 320 см</a:t>
            </a:r>
            <a:r>
              <a:rPr lang="ru-RU" b="1" baseline="30000" dirty="0" smtClean="0"/>
              <a:t>2</a:t>
            </a:r>
            <a:r>
              <a:rPr lang="ru-RU" b="1" dirty="0" smtClean="0"/>
              <a:t> ?</a:t>
            </a:r>
            <a:endParaRPr lang="ru-RU" b="1" dirty="0"/>
          </a:p>
        </p:txBody>
      </p:sp>
      <p:pic>
        <p:nvPicPr>
          <p:cNvPr id="1026" name="Picture 2" descr="C:\Users\Nike\Desktop\скачанные файл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232" y="2057400"/>
            <a:ext cx="4362451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ke\Desktop\images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33400"/>
            <a:ext cx="4312566" cy="3962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0" y="1676400"/>
            <a:ext cx="50292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3.Спортсмен, масса которого 78 кг, стоит на лыжах. Длина каждой лыжи 1,95 м, ширина 8 см. Какое давление оказывает спортсмен на снег?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Nike\Desktop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3550" y="4415151"/>
            <a:ext cx="3524250" cy="2366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Nike\Desktop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048001"/>
            <a:ext cx="4154510" cy="3733800"/>
          </a:xfrm>
          <a:prstGeom prst="rect">
            <a:avLst/>
          </a:prstGeom>
          <a:noFill/>
        </p:spPr>
      </p:pic>
      <p:pic>
        <p:nvPicPr>
          <p:cNvPr id="3074" name="Picture 2" descr="C:\Users\Nike\Desktop\images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2590800" cy="24668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1752600"/>
            <a:ext cx="6477000" cy="1143000"/>
          </a:xfrm>
        </p:spPr>
        <p:txBody>
          <a:bodyPr>
            <a:noAutofit/>
          </a:bodyPr>
          <a:lstStyle/>
          <a:p>
            <a:r>
              <a:rPr lang="ru-RU" b="1" dirty="0" smtClean="0"/>
              <a:t>4. Площадь дна кастрюли равна 1300 см</a:t>
            </a:r>
            <a:r>
              <a:rPr lang="ru-RU" b="1" baseline="30000" dirty="0" smtClean="0"/>
              <a:t>2</a:t>
            </a:r>
            <a:r>
              <a:rPr lang="ru-RU" b="1" dirty="0" smtClean="0"/>
              <a:t>. Вычислите, на сколько увеличится давление кастрюли на стол, если в неё налить воду объёмом 3,9 л.</a:t>
            </a:r>
            <a:endParaRPr lang="ru-RU" b="1" dirty="0"/>
          </a:p>
        </p:txBody>
      </p:sp>
      <p:pic>
        <p:nvPicPr>
          <p:cNvPr id="3075" name="Picture 3" descr="C:\Users\Nike\Desktop\images 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1225" y="4724954"/>
            <a:ext cx="3076575" cy="2047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ke\Desktop\images (5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340" y="76200"/>
            <a:ext cx="8977460" cy="672442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2400"/>
            <a:ext cx="8763000" cy="64008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Африканский слон крупнее азиатского слона. Длина тела достигает 6-7,5 м, высота в плечах до 4 м, длина хвоста 1-1,3 м. Средняя масса самки 3 т, самца 5 т  (до 7,5 т). Наиболее высокая точка тела - область плеч. Бивни крупнее у самцов и значительно меньших размеров у самок - до 18 кг. Наиболее крупный из известных бивней достигал в длину 3,5 м и массы 107 кг. Уши большие: от основания до вершины иногда достигают 1,5 м.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.</a:t>
            </a:r>
          </a:p>
        </p:txBody>
      </p:sp>
      <p:sp>
        <p:nvSpPr>
          <p:cNvPr id="4099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00213"/>
            <a:ext cx="3771900" cy="36576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ru-RU" sz="4000" smtClean="0"/>
              <a:t>Вышел слон на лесную дорожку.</a:t>
            </a:r>
          </a:p>
        </p:txBody>
      </p:sp>
      <p:pic>
        <p:nvPicPr>
          <p:cNvPr id="4100" name="Picture 7" descr="56902173_1269461410_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51275" y="1125538"/>
            <a:ext cx="4105275" cy="5329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1341438"/>
            <a:ext cx="3771900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smtClean="0"/>
              <a:t>   Наступил муравью он </a:t>
            </a:r>
          </a:p>
          <a:p>
            <a:pPr eaLnBrk="1" hangingPunct="1">
              <a:buFontTx/>
              <a:buNone/>
            </a:pPr>
            <a:r>
              <a:rPr lang="ru-RU" sz="3600" smtClean="0"/>
              <a:t>   на ножку.</a:t>
            </a:r>
            <a:br>
              <a:rPr lang="ru-RU" sz="3600" smtClean="0"/>
            </a:br>
            <a:endParaRPr lang="ru-RU" sz="3600" smtClean="0"/>
          </a:p>
        </p:txBody>
      </p:sp>
      <p:pic>
        <p:nvPicPr>
          <p:cNvPr id="5123" name="Picture 11" descr="muravej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08400" y="908050"/>
            <a:ext cx="4413250" cy="4752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692150"/>
            <a:ext cx="3771900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   </a:t>
            </a:r>
            <a:r>
              <a:rPr lang="ru-RU" smtClean="0"/>
              <a:t>И вежливо очень сказал муравью:</a:t>
            </a:r>
            <a:br>
              <a:rPr lang="ru-RU" smtClean="0"/>
            </a:br>
            <a:r>
              <a:rPr lang="ru-RU" smtClean="0"/>
              <a:t>«Можешь и ты наступить на мою».</a:t>
            </a:r>
          </a:p>
        </p:txBody>
      </p:sp>
      <p:pic>
        <p:nvPicPr>
          <p:cNvPr id="6147" name="Picture 10" descr="423415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92500" y="1484313"/>
            <a:ext cx="4824413" cy="4897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264</Words>
  <Application>Microsoft Office PowerPoint</Application>
  <PresentationFormat>Экран (4:3)</PresentationFormat>
  <Paragraphs>37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ЧТОБЫ ЗАДАЧИ РЕШАЛИСЬ –  ИХ НАДО РЕШАТЬ !!!</vt:lpstr>
      <vt:lpstr>1.Розетки прессуют из специальной массы, действуя на неё силой  37,5 кН. Площадь розетки 0,0075 м. Под каким давлением прессуется розетка?</vt:lpstr>
      <vt:lpstr>2.Какое давление на пол производит мальчик, масса которого 48 кг, а площадь подошв его обуви 320 см2 ?</vt:lpstr>
      <vt:lpstr>3.Спортсмен, масса которого 78 кг, стоит на лыжах. Длина каждой лыжи 1,95 м, ширина 8 см. Какое давление оказывает спортсмен на снег?</vt:lpstr>
      <vt:lpstr>4. Площадь дна кастрюли равна 1300 см2. Вычислите, на сколько увеличится давление кастрюли на стол, если в неё налить воду объёмом 3,9 л.</vt:lpstr>
      <vt:lpstr>Слайд 6</vt:lpstr>
      <vt:lpstr>.</vt:lpstr>
      <vt:lpstr>Слайд 8</vt:lpstr>
      <vt:lpstr>Слайд 9</vt:lpstr>
      <vt:lpstr>Слайд 10</vt:lpstr>
      <vt:lpstr>Слово «давление» нам известно, но в разных ситуациях оно имеет разное значение.</vt:lpstr>
      <vt:lpstr>Давление резко падает, возможны осадки.</vt:lpstr>
      <vt:lpstr>Защитники команды «Динамо» не выдержали давления нападающих «Спартака»</vt:lpstr>
      <vt:lpstr>У больного внезапно повысилось давление.</vt:lpstr>
      <vt:lpstr>Слайд 15</vt:lpstr>
      <vt:lpstr>Итак, подведём итоги!  Выводы:</vt:lpstr>
      <vt:lpstr>Слайд 17</vt:lpstr>
      <vt:lpstr>Слайд 18</vt:lpstr>
      <vt:lpstr>Проверим, правильно ли вы сказали!</vt:lpstr>
      <vt:lpstr>1.Встать на одну ногу</vt:lpstr>
      <vt:lpstr>2.Встать на носочек</vt:lpstr>
      <vt:lpstr>3.Съесть пирожков</vt:lpstr>
      <vt:lpstr>4.Взять в руки портфель</vt:lpstr>
      <vt:lpstr>А как можно уменьшить ваше давление?</vt:lpstr>
      <vt:lpstr>1.Сесть на пол</vt:lpstr>
      <vt:lpstr>2.Лечь на пол</vt:lpstr>
      <vt:lpstr>3.Похудеть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2.Какое давление на пол производит мальчик, масса которого 48 кг, а площадь подошв его обуви 320 см ?</dc:title>
  <dc:creator>Nike</dc:creator>
  <cp:lastModifiedBy>User</cp:lastModifiedBy>
  <cp:revision>15</cp:revision>
  <dcterms:created xsi:type="dcterms:W3CDTF">2014-12-10T17:40:14Z</dcterms:created>
  <dcterms:modified xsi:type="dcterms:W3CDTF">2018-09-11T06:59:50Z</dcterms:modified>
</cp:coreProperties>
</file>