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891FC2-2B41-4CCA-A67C-D6D3A450179A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48B31-2DFA-4D92-A249-654DA9520B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248B31-2DFA-4D92-A249-654DA9520BE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16633"/>
            <a:ext cx="8013596" cy="3744415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РЕШЕНИЕ </a:t>
            </a:r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ЗАДАЧ ПО ФИЗИКЕ</a:t>
            </a:r>
            <a:b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(для 5 класса</a:t>
            </a:r>
            <a:r>
              <a:rPr lang="ru-RU" sz="4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933056"/>
            <a:ext cx="8389596" cy="2782092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Опыт представляет</a:t>
            </a:r>
          </a:p>
          <a:p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Боженкина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Елена Валентиновна</a:t>
            </a:r>
          </a:p>
          <a:p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физики МБОУ школы №22</a:t>
            </a:r>
          </a:p>
          <a:p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г.Нижнего Новгорода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картинки\мульт кар-ки\images (53447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01745"/>
            <a:ext cx="5357850" cy="5856255"/>
          </a:xfrm>
          <a:prstGeom prst="rect">
            <a:avLst/>
          </a:prstGeom>
          <a:noFill/>
        </p:spPr>
      </p:pic>
      <p:pic>
        <p:nvPicPr>
          <p:cNvPr id="1027" name="Picture 3" descr="G:\картинки\физика\images (95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4357694"/>
            <a:ext cx="3102556" cy="228547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118" y="1500174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ru-RU" b="1" dirty="0" smtClean="0"/>
              <a:t>8. Кусочек сахара имеет размеры: а = 2,5 см, </a:t>
            </a:r>
            <a:r>
              <a:rPr lang="en-US" b="1" dirty="0" smtClean="0"/>
              <a:t>b = </a:t>
            </a:r>
            <a:r>
              <a:rPr lang="ru-RU" b="1" dirty="0" smtClean="0"/>
              <a:t>1 см, с = 0,5 см. Его масса равна 0,32 г. Определите плотность сахара. Проверьте полученный результат по таблице.</a:t>
            </a:r>
            <a:endParaRPr lang="ru-RU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00024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9. Аквариум необходимо наполнить водой. Сколько ведер воды потребуется, если в ведро входит 10 кг воды, а размеры аквариума таковы: длина 1 м, ширина 0,5 м, а уровень воды в нём должен быть 70 см 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122" name="Picture 2" descr="F:\картинки\физика\загружено (16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4429132"/>
            <a:ext cx="2105025" cy="2171700"/>
          </a:xfrm>
          <a:prstGeom prst="rect">
            <a:avLst/>
          </a:prstGeom>
          <a:noFill/>
        </p:spPr>
      </p:pic>
      <p:pic>
        <p:nvPicPr>
          <p:cNvPr id="5123" name="Picture 3" descr="F:\картинки\физика\images (8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3" y="4286257"/>
            <a:ext cx="3699461" cy="25717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F:\картинки\физика\images (87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628914"/>
            <a:ext cx="4000496" cy="251459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21442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10. Топливный бак трактора вмещает при нормальном наполнении 75 кг керосина. Определить ёмкость топливного бака.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146" name="Picture 2" descr="F:\картинки\физика\images (85).jpg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14612" y="4857760"/>
            <a:ext cx="2657475" cy="1714500"/>
          </a:xfrm>
          <a:prstGeom prst="rect">
            <a:avLst/>
          </a:prstGeom>
          <a:noFill/>
        </p:spPr>
      </p:pic>
      <p:pic>
        <p:nvPicPr>
          <p:cNvPr id="6147" name="Picture 3" descr="F:\картинки\физика\images (86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2428868"/>
            <a:ext cx="4486064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картинки\физика\32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143248"/>
            <a:ext cx="6965810" cy="434136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8573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11. Из одного и того же вещества отлили три шара объёмами 18 см</a:t>
            </a:r>
            <a:r>
              <a:rPr lang="ru-RU" b="1" baseline="30000" dirty="0" smtClean="0"/>
              <a:t>3</a:t>
            </a:r>
            <a:r>
              <a:rPr lang="ru-RU" b="1" dirty="0" smtClean="0"/>
              <a:t>, 90 см</a:t>
            </a:r>
            <a:r>
              <a:rPr lang="ru-RU" b="1" baseline="30000" dirty="0" smtClean="0"/>
              <a:t>3</a:t>
            </a:r>
            <a:r>
              <a:rPr lang="ru-RU" b="1" dirty="0" smtClean="0"/>
              <a:t> и 120 см</a:t>
            </a:r>
            <a:r>
              <a:rPr lang="ru-RU" b="1" baseline="30000" dirty="0" smtClean="0"/>
              <a:t>3</a:t>
            </a:r>
            <a:r>
              <a:rPr lang="ru-RU" b="1" dirty="0" smtClean="0"/>
              <a:t>. Масса первого шара 153 г. Из какого вещества изготовлены шары и какова масса каждого из оставшихся шаров 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35782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12. Масса пустой пол-литровой молочной бутылки равна 400 г. Каков её наружный объём 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G:\картинки\физика\images (88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57371"/>
            <a:ext cx="4310552" cy="3228753"/>
          </a:xfrm>
          <a:prstGeom prst="rect">
            <a:avLst/>
          </a:prstGeom>
          <a:noFill/>
        </p:spPr>
      </p:pic>
      <p:pic>
        <p:nvPicPr>
          <p:cNvPr id="2052" name="Picture 4" descr="G:\картинки\физика\загруженное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0" y="1285860"/>
            <a:ext cx="2447935" cy="3112199"/>
          </a:xfrm>
          <a:prstGeom prst="rect">
            <a:avLst/>
          </a:prstGeom>
          <a:noFill/>
        </p:spPr>
      </p:pic>
      <p:pic>
        <p:nvPicPr>
          <p:cNvPr id="2051" name="Picture 3" descr="G:\картинки\физика\images (89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5075" y="470356"/>
            <a:ext cx="2857520" cy="4294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13. Определите массу воды, которая выльется из отливного стакана, если в него погрузить тело объёмом 100 см</a:t>
            </a:r>
            <a:r>
              <a:rPr lang="ru-RU" b="1" baseline="30000" dirty="0" smtClean="0"/>
              <a:t>3</a:t>
            </a:r>
            <a:r>
              <a:rPr lang="ru-RU" b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4" name="Picture 2" descr="G:\картинки\физика\98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8525" y="2000240"/>
            <a:ext cx="3025475" cy="3471088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214282" y="2857496"/>
            <a:ext cx="528641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14. Определите массу воды, которая выльется из стакана, доверху заполненного водой, при погружении в него куска стали массой 78 г.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7207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15. Какая жидкость налита в ёмкость объёмом 125 л, если её масса оказалась равной 100 кг ?</a:t>
            </a:r>
            <a:endParaRPr lang="ru-RU" dirty="0"/>
          </a:p>
        </p:txBody>
      </p:sp>
      <p:pic>
        <p:nvPicPr>
          <p:cNvPr id="29698" name="Picture 2" descr="G:\картинки\физика\images (9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42851"/>
            <a:ext cx="4429156" cy="4488740"/>
          </a:xfrm>
          <a:prstGeom prst="rect">
            <a:avLst/>
          </a:prstGeom>
          <a:noFill/>
        </p:spPr>
      </p:pic>
      <p:pic>
        <p:nvPicPr>
          <p:cNvPr id="29699" name="Picture 3" descr="G:\картинки\физика\images (9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38848" y="214290"/>
            <a:ext cx="3005152" cy="46322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17514"/>
            <a:ext cx="8186766" cy="4083056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1. Кусок металла массой 35 кг имеет объём 5дм</a:t>
            </a:r>
            <a:r>
              <a:rPr lang="ru-RU" b="1" baseline="30000" dirty="0" smtClean="0"/>
              <a:t>3</a:t>
            </a:r>
            <a:r>
              <a:rPr lang="ru-RU" b="1" dirty="0" smtClean="0"/>
              <a:t>. Что это за металл 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2. Определите объём металла</a:t>
            </a:r>
            <a:br>
              <a:rPr lang="ru-RU" b="1" dirty="0" smtClean="0"/>
            </a:br>
            <a:r>
              <a:rPr lang="ru-RU" b="1" dirty="0" smtClean="0"/>
              <a:t> ( о котором идёт речь в задаче 1. ), если его масса 5 кг.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G:\картинки\физика\i (3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492" y="4078012"/>
            <a:ext cx="3484252" cy="2779988"/>
          </a:xfrm>
          <a:prstGeom prst="rect">
            <a:avLst/>
          </a:prstGeom>
          <a:noFill/>
        </p:spPr>
      </p:pic>
      <p:pic>
        <p:nvPicPr>
          <p:cNvPr id="2051" name="Picture 3" descr="G:\картинки\физика\i (6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4071942"/>
            <a:ext cx="3643325" cy="27324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471990" cy="1143000"/>
          </a:xfrm>
        </p:spPr>
        <p:txBody>
          <a:bodyPr>
            <a:normAutofit/>
          </a:bodyPr>
          <a:lstStyle/>
          <a:p>
            <a:r>
              <a:rPr lang="ru-RU" sz="5400" dirty="0" smtClean="0"/>
              <a:t>Чугун</a:t>
            </a:r>
            <a:endParaRPr lang="ru-RU" sz="54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0" y="1643050"/>
            <a:ext cx="4357718" cy="48577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3600" dirty="0" smtClean="0"/>
              <a:t>Чугун – сплав на основе железа, содержащий от 2 до 4,5 % углерода, марганца, кремния, фосфора, серы</a:t>
            </a:r>
          </a:p>
          <a:p>
            <a:pPr>
              <a:buNone/>
            </a:pPr>
            <a:r>
              <a:rPr lang="ru-RU" sz="3600" dirty="0" smtClean="0"/>
              <a:t>	Серый чугун</a:t>
            </a:r>
          </a:p>
          <a:p>
            <a:pPr>
              <a:buNone/>
            </a:pPr>
            <a:r>
              <a:rPr lang="ru-RU" sz="3600" dirty="0" smtClean="0"/>
              <a:t>	Белый чугун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" name="Picture 6" descr="G:\картинки\физика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714488"/>
            <a:ext cx="3500462" cy="468811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G:\картинки\физика\i (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242"/>
            <a:ext cx="3686186" cy="2571758"/>
          </a:xfrm>
          <a:prstGeom prst="rect">
            <a:avLst/>
          </a:prstGeom>
          <a:noFill/>
        </p:spPr>
      </p:pic>
      <p:pic>
        <p:nvPicPr>
          <p:cNvPr id="4099" name="Picture 3" descr="G:\картинки\физика\i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6934" y="1910952"/>
            <a:ext cx="2976570" cy="223242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500230" y="3429000"/>
            <a:ext cx="8229600" cy="1357322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Изделия из чугуна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098" name="Picture 2" descr="G:\картинки\физика\i (2)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24"/>
            <a:ext cx="3429011" cy="2571758"/>
          </a:xfrm>
          <a:prstGeom prst="rect">
            <a:avLst/>
          </a:prstGeom>
          <a:noFill/>
        </p:spPr>
      </p:pic>
      <p:pic>
        <p:nvPicPr>
          <p:cNvPr id="4100" name="Picture 4" descr="G:\картинки\физика\i (5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2066" y="-24"/>
            <a:ext cx="3891942" cy="2571768"/>
          </a:xfrm>
          <a:prstGeom prst="rect">
            <a:avLst/>
          </a:prstGeom>
          <a:noFill/>
        </p:spPr>
      </p:pic>
      <p:pic>
        <p:nvPicPr>
          <p:cNvPr id="4102" name="Picture 6" descr="G:\картинки\физика\i (1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86380" y="2743937"/>
            <a:ext cx="3071834" cy="41140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F:\картинки\физика\images (7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1" y="1500174"/>
            <a:ext cx="4551715" cy="302895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b="1" dirty="0" smtClean="0"/>
              <a:t>3. Вместимость цистерны 60 м</a:t>
            </a:r>
            <a:r>
              <a:rPr lang="ru-RU" sz="4000" b="1" baseline="30000" dirty="0" smtClean="0"/>
              <a:t>3</a:t>
            </a:r>
            <a:r>
              <a:rPr lang="ru-RU" sz="4000" b="1" dirty="0" smtClean="0"/>
              <a:t>. Сколько тонн бензина можно в неё налить?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pic>
        <p:nvPicPr>
          <p:cNvPr id="1026" name="Picture 2" descr="F:\картинки\физика\578s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4214818"/>
            <a:ext cx="6077067" cy="25717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4" y="1500175"/>
          <a:ext cx="8358250" cy="507209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143010"/>
                <a:gridCol w="2071702"/>
                <a:gridCol w="2214578"/>
                <a:gridCol w="1571636"/>
                <a:gridCol w="1357324"/>
              </a:tblGrid>
              <a:tr h="1226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/>
                        <a:t>№ п/</a:t>
                      </a:r>
                      <a:r>
                        <a:rPr lang="ru-RU" sz="2800" b="1" dirty="0" err="1"/>
                        <a:t>п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/>
                        <a:t>ВЕЩЕСТВО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/>
                        <a:t>ПЛОТНОСТЬ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ρ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/>
                        <a:t>ОБЪЁМ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Calibri"/>
                          <a:ea typeface="Times New Roman"/>
                          <a:cs typeface="Times New Roman"/>
                        </a:rPr>
                        <a:t>V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/>
                        <a:t>МАССА</a:t>
                      </a:r>
                      <a:endParaRPr lang="en-US" sz="2800" b="1" dirty="0" smtClean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Calibri"/>
                          <a:ea typeface="Times New Roman"/>
                          <a:cs typeface="Times New Roman"/>
                        </a:rPr>
                        <a:t>m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814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/>
                        <a:t>1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/>
                        <a:t>Серная кислота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/>
                        <a:t>?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/>
                        <a:t>200 см</a:t>
                      </a:r>
                      <a:r>
                        <a:rPr lang="ru-RU" sz="2800" b="1" baseline="30000" dirty="0"/>
                        <a:t>3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/>
                        <a:t>?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26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/>
                        <a:t>2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/>
                        <a:t>Алюминий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/>
                        <a:t>?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/>
                        <a:t>?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/>
                        <a:t>27 кг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37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/>
                        <a:t>3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/>
                        <a:t>?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/>
                        <a:t>?</a:t>
                      </a: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/>
                        <a:t>200 л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/>
                        <a:t>1600 кг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5786" y="142852"/>
            <a:ext cx="768999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4. Рассмотрите таблицу, </a:t>
            </a:r>
          </a:p>
          <a:p>
            <a:r>
              <a:rPr lang="ru-RU" sz="3600" b="1" dirty="0" smtClean="0"/>
              <a:t>составьте по ней задачи и решите их.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21442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5.В бутылку налито 0,5 л подсолнечного масла. Какова масса масла в бутылке?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1" name="Picture 3" descr="F:\картинки\физика\images (77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38594"/>
            <a:ext cx="3339491" cy="2819406"/>
          </a:xfrm>
          <a:prstGeom prst="rect">
            <a:avLst/>
          </a:prstGeom>
          <a:noFill/>
        </p:spPr>
      </p:pic>
      <p:pic>
        <p:nvPicPr>
          <p:cNvPr id="2052" name="Picture 4" descr="F:\картинки\физика\загружено (1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43683" y="3549888"/>
            <a:ext cx="2500317" cy="3308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9058" y="285728"/>
            <a:ext cx="4786346" cy="3000396"/>
          </a:xfrm>
        </p:spPr>
        <p:txBody>
          <a:bodyPr>
            <a:normAutofit fontScale="90000"/>
          </a:bodyPr>
          <a:lstStyle/>
          <a:p>
            <a:r>
              <a:rPr lang="ru-RU" sz="5300" b="1" dirty="0" smtClean="0"/>
              <a:t>6.Какую массу имеет сосновый куб со стороной 1 дм?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4" name="Picture 2" descr="F:\картинки\физика\загружено (14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2966" y="3214686"/>
            <a:ext cx="4101034" cy="3462348"/>
          </a:xfrm>
          <a:prstGeom prst="rect">
            <a:avLst/>
          </a:prstGeom>
          <a:noFill/>
        </p:spPr>
      </p:pic>
      <p:pic>
        <p:nvPicPr>
          <p:cNvPr id="3075" name="Picture 3" descr="F:\картинки\физика\загружено (1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2285992"/>
            <a:ext cx="3929090" cy="2943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00174"/>
            <a:ext cx="8229600" cy="1143000"/>
          </a:xfrm>
        </p:spPr>
        <p:txBody>
          <a:bodyPr>
            <a:noAutofit/>
          </a:bodyPr>
          <a:lstStyle/>
          <a:p>
            <a:r>
              <a:rPr lang="ru-RU" b="1" dirty="0" smtClean="0"/>
              <a:t>7. Сколько штук строительного кирпича размером 250х120х65 мм допускается перевозить на автомашине грузоподъёмностью 4 т 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F:\картинки\физика\загружено (15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500438"/>
            <a:ext cx="1758474" cy="1714512"/>
          </a:xfrm>
          <a:prstGeom prst="rect">
            <a:avLst/>
          </a:prstGeom>
          <a:noFill/>
        </p:spPr>
      </p:pic>
      <p:pic>
        <p:nvPicPr>
          <p:cNvPr id="4099" name="Picture 3" descr="F:\картинки\физика\images (79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85918" y="4857760"/>
            <a:ext cx="2486025" cy="1838325"/>
          </a:xfrm>
          <a:prstGeom prst="rect">
            <a:avLst/>
          </a:prstGeom>
          <a:noFill/>
        </p:spPr>
      </p:pic>
      <p:pic>
        <p:nvPicPr>
          <p:cNvPr id="4100" name="Picture 4" descr="F:\картинки\физика\images (80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4876" y="3429000"/>
            <a:ext cx="4286279" cy="3214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359</Words>
  <Application>Microsoft Office PowerPoint</Application>
  <PresentationFormat>Экран (4:3)</PresentationFormat>
  <Paragraphs>49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РЕШЕНИЕ ЗАДАЧ ПО ФИЗИКЕ (для 5 класса)  </vt:lpstr>
      <vt:lpstr>1. Кусок металла массой 35 кг имеет объём 5дм3. Что это за металл ? 2. Определите объём металла  ( о котором идёт речь в задаче 1. ), если его масса 5 кг. </vt:lpstr>
      <vt:lpstr>Чугун</vt:lpstr>
      <vt:lpstr>Изделия из чугуна</vt:lpstr>
      <vt:lpstr>3. Вместимость цистерны 60 м3. Сколько тонн бензина можно в неё налить? </vt:lpstr>
      <vt:lpstr>Слайд 6</vt:lpstr>
      <vt:lpstr>5.В бутылку налито 0,5 л подсолнечного масла. Какова масса масла в бутылке? </vt:lpstr>
      <vt:lpstr>6.Какую массу имеет сосновый куб со стороной 1 дм? </vt:lpstr>
      <vt:lpstr>7. Сколько штук строительного кирпича размером 250х120х65 мм допускается перевозить на автомашине грузоподъёмностью 4 т ? </vt:lpstr>
      <vt:lpstr>8. Кусочек сахара имеет размеры: а = 2,5 см, b = 1 см, с = 0,5 см. Его масса равна 0,32 г. Определите плотность сахара. Проверьте полученный результат по таблице.</vt:lpstr>
      <vt:lpstr>9. Аквариум необходимо наполнить водой. Сколько ведер воды потребуется, если в ведро входит 10 кг воды, а размеры аквариума таковы: длина 1 м, ширина 0,5 м, а уровень воды в нём должен быть 70 см ? </vt:lpstr>
      <vt:lpstr>10. Топливный бак трактора вмещает при нормальном наполнении 75 кг керосина. Определить ёмкость топливного бака. </vt:lpstr>
      <vt:lpstr>11. Из одного и того же вещества отлили три шара объёмами 18 см3, 90 см3 и 120 см3. Масса первого шара 153 г. Из какого вещества изготовлены шары и какова масса каждого из оставшихся шаров ? </vt:lpstr>
      <vt:lpstr>12. Масса пустой пол-литровой молочной бутылки равна 400 г. Каков её наружный объём ? </vt:lpstr>
      <vt:lpstr>13. Определите массу воды, которая выльется из отливного стакана, если в него погрузить тело объёмом 100 см3. </vt:lpstr>
      <vt:lpstr>15. Какая жидкость налита в ёмкость объёмом 125 л, если её масса оказалась равной 100 кг ?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</dc:title>
  <dc:creator>Nike</dc:creator>
  <cp:lastModifiedBy>User</cp:lastModifiedBy>
  <cp:revision>27</cp:revision>
  <dcterms:modified xsi:type="dcterms:W3CDTF">2018-09-06T08:00:23Z</dcterms:modified>
</cp:coreProperties>
</file>